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60" r:id="rId2"/>
    <p:sldId id="266" r:id="rId3"/>
    <p:sldId id="261" r:id="rId4"/>
    <p:sldId id="262" r:id="rId5"/>
    <p:sldId id="268" r:id="rId6"/>
    <p:sldId id="263" r:id="rId7"/>
    <p:sldId id="264" r:id="rId8"/>
    <p:sldId id="267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0900"/>
    <a:srgbClr val="7F1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1382" y="53"/>
      </p:cViewPr>
      <p:guideLst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471DB-B463-4138-B557-DDCEE6EA1C90}" type="datetimeFigureOut">
              <a:rPr lang="sv-SE" smtClean="0"/>
              <a:pPr/>
              <a:t>2023-10-11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E8D18B-DEA0-4FA7-9201-3F2DF621C670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857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Dropbox\FORMsoft AB\Kundarea\Osby\Logotyper\grafiskt_element_GRÖN_beskuren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88800"/>
            <a:ext cx="4605556" cy="109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Dropbox\FORMsoft AB\Kundarea\Osby\Logotyper\grafiskt_element_GRÖN_beskuren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8800"/>
            <a:ext cx="4620904" cy="10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5" name="Picture 2" descr="D:\Dropbox\FORMsoft AB\Kundarea\Osby\Logotyper\Osby_logo_cmyk_mall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1438275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Dropbox\FORMsoft AB\Kundarea\Osby\Logotyper\grafiskt_element_GRÖN_beskuren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74400"/>
            <a:ext cx="4605556" cy="109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D:\Dropbox\FORMsoft AB\Kundarea\Osby\Logotyper\grafiskt_element_GRÖN_beskuren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8800"/>
            <a:ext cx="4620904" cy="10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60000" cy="1143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2948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318A-56C5-4348-BFD1-BF4DE10C739A}" type="datetime1">
              <a:rPr lang="sv-SE" smtClean="0"/>
              <a:t>2023-10-11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sv-SE" dirty="0"/>
              <a:t>Sida </a:t>
            </a:r>
            <a:fld id="{442FF2AC-5952-4A76-A4C8-7FBE2B124180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Picture 2" descr="D:\Dropbox\FORMsoft AB\Kundarea\Osby\Logotyper\Osby_logo_cmyk_mall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189" y="387960"/>
            <a:ext cx="1438275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D:\Dropbox\FORMsoft AB\Kundarea\Osby\Logotyper\grafiskt_element_GRÖN_beskuren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74400"/>
            <a:ext cx="4605556" cy="109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Dropbox\FORMsoft AB\Kundarea\Osby\Logotyper\grafiskt_element_GRÖN_beskuren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8800"/>
            <a:ext cx="4620904" cy="10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263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7EBCC-3E5C-416D-A6B4-C0E543B012A9}" type="datetime1">
              <a:rPr lang="sv-SE" smtClean="0"/>
              <a:t>2023-10-11</a:t>
            </a:fld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 dirty="0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  <p:pic>
        <p:nvPicPr>
          <p:cNvPr id="9" name="Picture 2" descr="D:\Dropbox\FORMsoft AB\Kundarea\Osby\Logotyper\Osby_logo_cmyk_mall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189" y="387960"/>
            <a:ext cx="1438275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D:\Dropbox\FORMsoft AB\Kundarea\Osby\Logotyper\grafiskt_element_GRÖN_beskuren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8800"/>
            <a:ext cx="4620904" cy="10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D:\Dropbox\FORMsoft AB\Kundarea\Osby\Logotyper\grafiskt_element_GRÖN_beskuren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74400"/>
            <a:ext cx="4605556" cy="109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60000" cy="1143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330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3305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74735-09FA-4A9B-BE7A-FF8532BBDE44}" type="datetime1">
              <a:rPr lang="sv-SE" smtClean="0"/>
              <a:t>2023-10-11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 dirty="0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  <p:pic>
        <p:nvPicPr>
          <p:cNvPr id="10" name="Picture 2" descr="D:\Dropbox\FORMsoft AB\Kundarea\Osby\Logotyper\Osby_logo_cmyk_mall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189" y="387960"/>
            <a:ext cx="1438275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D:\Dropbox\FORMsoft AB\Kundarea\Osby\Logotyper\grafiskt_element_GRÖN_beskuren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74400"/>
            <a:ext cx="4605556" cy="109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:\Dropbox\FORMsoft AB\Kundarea\Osby\Logotyper\grafiskt_element_GRÖN_beskuren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8800"/>
            <a:ext cx="4620904" cy="10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60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58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58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A90E1-D11A-49C8-95EB-E3735E766A8A}" type="datetime1">
              <a:rPr lang="sv-SE" smtClean="0"/>
              <a:t>2023-10-11</a:t>
            </a:fld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 dirty="0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  <p:pic>
        <p:nvPicPr>
          <p:cNvPr id="12" name="Picture 2" descr="D:\Dropbox\FORMsoft AB\Kundarea\Osby\Logotyper\Osby_logo_cmyk_mall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189" y="387960"/>
            <a:ext cx="1438275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Dropbox\FORMsoft AB\Kundarea\Osby\Logotyper\grafiskt_element_GRÖN_beskuren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74400"/>
            <a:ext cx="4605556" cy="109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Dropbox\FORMsoft AB\Kundarea\Osby\Logotyper\grafiskt_element_GRÖN_beskuren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8800"/>
            <a:ext cx="4620904" cy="10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60000" cy="11430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C573-6AB9-4428-BDDD-FE60DA46EFB2}" type="datetime1">
              <a:rPr lang="sv-SE" smtClean="0"/>
              <a:t>2023-10-11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 dirty="0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  <p:pic>
        <p:nvPicPr>
          <p:cNvPr id="8" name="Picture 2" descr="D:\Dropbox\FORMsoft AB\Kundarea\Osby\Logotyper\Osby_logo_cmyk_mall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189" y="387960"/>
            <a:ext cx="1438275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D:\Dropbox\FORMsoft AB\Kundarea\Osby\Logotyper\grafiskt_element_GRÖN_beskuren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74400"/>
            <a:ext cx="4605556" cy="109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D:\Dropbox\FORMsoft AB\Kundarea\Osby\Logotyper\grafiskt_element_GRÖN_beskuren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8800"/>
            <a:ext cx="4620904" cy="10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CD8E8-7E65-42C0-AB8F-3C46D5A62070}" type="datetime1">
              <a:rPr lang="sv-SE" smtClean="0"/>
              <a:t>2023-10-11</a:t>
            </a:fld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 dirty="0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  <p:pic>
        <p:nvPicPr>
          <p:cNvPr id="7" name="Picture 2" descr="D:\Dropbox\FORMsoft AB\Kundarea\Osby\Logotyper\Osby_logo_cmyk_mall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189" y="387960"/>
            <a:ext cx="1438275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Dropbox\FORMsoft AB\Kundarea\Osby\Logotyper\grafiskt_element_GRÖN_beskuren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74400"/>
            <a:ext cx="4605556" cy="109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Dropbox\FORMsoft AB\Kundarea\Osby\Logotyper\grafiskt_element_GRÖN_beskuren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8800"/>
            <a:ext cx="4620904" cy="10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412777"/>
            <a:ext cx="5111750" cy="43204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3000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D3DA4-42CB-473B-8F8F-B491682B57A8}" type="datetime1">
              <a:rPr lang="sv-SE" smtClean="0"/>
              <a:t>2023-10-11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 dirty="0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  <p:pic>
        <p:nvPicPr>
          <p:cNvPr id="10" name="Picture 2" descr="D:\Dropbox\FORMsoft AB\Kundarea\Osby\Logotyper\Osby_logo_cmyk_mall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189" y="387960"/>
            <a:ext cx="1438275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Dropbox\FORMsoft AB\Kundarea\Osby\Logotyper\grafiskt_element_GRÖN_beskuren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774400"/>
            <a:ext cx="4605556" cy="1091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D:\Dropbox\FORMsoft AB\Kundarea\Osby\Logotyper\grafiskt_element_GRÖN_beskuren.e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88800"/>
            <a:ext cx="4620904" cy="1083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87624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187624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87624" y="5367338"/>
            <a:ext cx="5486400" cy="29391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C1F74-1F3C-4087-B7C0-9FC002C67A0A}" type="datetime1">
              <a:rPr lang="sv-SE" smtClean="0"/>
              <a:t>2023-10-11</a:t>
            </a:fld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r>
              <a:rPr lang="sv-SE" dirty="0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  <p:pic>
        <p:nvPicPr>
          <p:cNvPr id="10" name="Picture 2" descr="D:\Dropbox\FORMsoft AB\Kundarea\Osby\Logotyper\Osby_logo_cmyk_mall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189" y="387960"/>
            <a:ext cx="1438275" cy="56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0610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624000"/>
            <a:ext cx="1018456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E54B6C3-72FC-46BE-8A36-4DE985D87CD0}" type="datetime1">
              <a:rPr lang="sv-SE" smtClean="0"/>
              <a:t>2023-10-11</a:t>
            </a:fld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668344" y="6624000"/>
            <a:ext cx="1008112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r>
              <a:rPr lang="sv-SE" dirty="0"/>
              <a:t>Sida </a:t>
            </a:r>
            <a:fld id="{442FF2AC-5952-4A76-A4C8-7FBE2B124180}" type="slidenum">
              <a:rPr lang="sv-SE" smtClean="0"/>
              <a:pPr algn="r"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osbyfritid@osby.s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anita.carlsson@osby.se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therese.steinert@osby.se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1345703"/>
          </a:xfrm>
        </p:spPr>
        <p:txBody>
          <a:bodyPr>
            <a:normAutofit fontScale="90000"/>
          </a:bodyPr>
          <a:lstStyle/>
          <a:p>
            <a:r>
              <a:rPr lang="sv-SE" dirty="0"/>
              <a:t>Välkommen till</a:t>
            </a:r>
            <a:br>
              <a:rPr lang="sv-SE" dirty="0"/>
            </a:br>
            <a:r>
              <a:rPr lang="sv-SE" dirty="0"/>
              <a:t>Osby kommuns idrottsallians 12/9 2023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87624" y="3212976"/>
            <a:ext cx="6400800" cy="259228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600" dirty="0"/>
              <a:t>Info RF Sisu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600" dirty="0"/>
              <a:t>Avstämning idrottsskola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600" dirty="0"/>
              <a:t>Föreningsstöd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600" dirty="0"/>
              <a:t>Hälsokväll Klockare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600" dirty="0"/>
              <a:t>Ungdomssamordnare utbildning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600" dirty="0"/>
              <a:t>Övriga samverkansfrågor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6E4A266-A3AC-40CD-8D23-614C7DD72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301617"/>
            <a:ext cx="14763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1345703"/>
          </a:xfrm>
        </p:spPr>
        <p:txBody>
          <a:bodyPr>
            <a:normAutofit/>
          </a:bodyPr>
          <a:lstStyle/>
          <a:p>
            <a:r>
              <a:rPr lang="sv-SE" sz="4000" dirty="0"/>
              <a:t>Info RF Sisu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31640" y="2564904"/>
            <a:ext cx="6256784" cy="280831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Stimulansbidrag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Utbildningar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6E4A266-A3AC-40CD-8D23-614C7DD72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301617"/>
            <a:ext cx="14763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7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1345703"/>
          </a:xfrm>
        </p:spPr>
        <p:txBody>
          <a:bodyPr>
            <a:normAutofit/>
          </a:bodyPr>
          <a:lstStyle/>
          <a:p>
            <a:r>
              <a:rPr lang="sv-SE" sz="4000" dirty="0"/>
              <a:t>LOK-stöd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59632" y="2348880"/>
            <a:ext cx="6328792" cy="288032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Lägg till deltagaren, bocka i ”prova på”, behöver ej vara medlem i föreningen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LOK-stöd via </a:t>
            </a:r>
            <a:r>
              <a:rPr lang="sv-SE" sz="2800" dirty="0" err="1"/>
              <a:t>IdrottOnline</a:t>
            </a:r>
            <a:r>
              <a:rPr lang="sv-SE" sz="2800" dirty="0"/>
              <a:t>- er idrottskonsulent kan hjälpa till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800" dirty="0"/>
              <a:t>Uppstart deltagare läggs till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6E4A266-A3AC-40CD-8D23-614C7DD72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301617"/>
            <a:ext cx="14763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9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1345703"/>
          </a:xfrm>
        </p:spPr>
        <p:txBody>
          <a:bodyPr>
            <a:normAutofit/>
          </a:bodyPr>
          <a:lstStyle/>
          <a:p>
            <a:r>
              <a:rPr lang="sv-SE" sz="4000" dirty="0"/>
              <a:t>Avstämning idrottsskola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259632" y="2348880"/>
            <a:ext cx="6328792" cy="3024336"/>
          </a:xfrm>
        </p:spPr>
        <p:txBody>
          <a:bodyPr>
            <a:normAutofit fontScale="92500" lnSpcReduction="10000"/>
          </a:bodyPr>
          <a:lstStyle/>
          <a:p>
            <a:endParaRPr lang="sv-SE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sv-SE" sz="2800" dirty="0"/>
              <a:t>27 deltagare endast positiv respons!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sv-SE" sz="2800" dirty="0"/>
              <a:t>Avslutning Ylva kollar om vi kan boka sporthallen i Osby.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sv-SE" sz="2800" dirty="0"/>
              <a:t>ICA sponsrar med korv och bröd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sv-SE" sz="2800" dirty="0"/>
              <a:t>Lekar, prisutdelning (Ylva har medaljer), korvgrillning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44F1BA70-F98D-1F00-6B5E-D78EBD2A8DF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6632"/>
            <a:ext cx="1325314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46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76EDE59-6961-4A69-37F2-4FB31A387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Föreningsstöd förslag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484861-B1A0-EBCF-FFBB-00DF0D497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/>
              <a:t>Ansökningsdatum flyttas till 25 februari</a:t>
            </a:r>
          </a:p>
          <a:p>
            <a:r>
              <a:rPr lang="sv-SE" dirty="0"/>
              <a:t>Administration startas tidigare</a:t>
            </a:r>
          </a:p>
          <a:p>
            <a:r>
              <a:rPr lang="sv-SE" dirty="0"/>
              <a:t>Tidigare utbetalning senast 25/4</a:t>
            </a:r>
          </a:p>
          <a:p>
            <a:r>
              <a:rPr lang="sv-SE" dirty="0"/>
              <a:t>Endast ett datum att hålla reda på</a:t>
            </a:r>
          </a:p>
          <a:p>
            <a:r>
              <a:rPr lang="sv-SE" dirty="0"/>
              <a:t>Årsmöteshandlingar, föregående års eller komplettera </a:t>
            </a:r>
          </a:p>
          <a:p>
            <a:r>
              <a:rPr lang="sv-SE" dirty="0"/>
              <a:t>Projekt och investeringsstöd kan sökas även efter om budget finns</a:t>
            </a:r>
          </a:p>
          <a:p>
            <a:r>
              <a:rPr lang="sv-SE" dirty="0"/>
              <a:t>Återkoppla till </a:t>
            </a:r>
            <a:r>
              <a:rPr lang="sv-SE" dirty="0">
                <a:hlinkClick r:id="rId2"/>
              </a:rPr>
              <a:t>osbyfritid@osby.se</a:t>
            </a:r>
            <a:r>
              <a:rPr lang="sv-SE" dirty="0"/>
              <a:t> med synpunkter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9AF6B4-4BF9-6E0F-C071-AA07A5BC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4318A-56C5-4348-BFD1-BF4DE10C739A}" type="datetime1">
              <a:rPr lang="sv-SE" smtClean="0"/>
              <a:t>2023-10-11</a:t>
            </a:fld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D3D5221-44EF-5D8F-66C7-33371E712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sv-SE"/>
              <a:t>Sida </a:t>
            </a:r>
            <a:fld id="{442FF2AC-5952-4A76-A4C8-7FBE2B124180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681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1345703"/>
          </a:xfrm>
        </p:spPr>
        <p:txBody>
          <a:bodyPr>
            <a:normAutofit/>
          </a:bodyPr>
          <a:lstStyle/>
          <a:p>
            <a:r>
              <a:rPr lang="sv-SE" sz="4000" dirty="0"/>
              <a:t>Hälsokväll Klockarskogsskolan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87624" y="2204864"/>
            <a:ext cx="6400800" cy="3168352"/>
          </a:xfrm>
        </p:spPr>
        <p:txBody>
          <a:bodyPr>
            <a:normAutofit fontScale="77500" lnSpcReduction="20000"/>
          </a:bodyPr>
          <a:lstStyle/>
          <a:p>
            <a:endParaRPr lang="sv-SE" dirty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v-SE" sz="2600" dirty="0"/>
              <a:t>Bjuda </a:t>
            </a:r>
            <a:r>
              <a:rPr lang="sv-SE" sz="2600" dirty="0">
                <a:hlinkClick r:id="rId2"/>
              </a:rPr>
              <a:t>anita.carlsson@osby.se</a:t>
            </a:r>
            <a:endParaRPr lang="sv-SE" sz="2600" dirty="0"/>
          </a:p>
          <a:p>
            <a:r>
              <a:rPr lang="sv-SE" sz="2600" dirty="0"/>
              <a:t> </a:t>
            </a:r>
            <a:r>
              <a:rPr lang="sv-SE" sz="2600" dirty="0" err="1"/>
              <a:t>speclärare</a:t>
            </a:r>
            <a:r>
              <a:rPr lang="sv-SE" sz="2600" dirty="0"/>
              <a:t> till idrottsalliansen? 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v-SE" sz="2600" dirty="0"/>
              <a:t>Skolan skapar folder med info om aktiviteter till vårdnadshavare. Föreningar kan skicka info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v-SE" sz="2600" dirty="0"/>
              <a:t>Hälsokväll?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sv-SE" sz="2600" dirty="0"/>
              <a:t>Alliansen beslutar att ej bjuda in Anita och att hälsokväll endast är intressant om det är övergripande för kommunen, ej bara en skola</a:t>
            </a:r>
          </a:p>
          <a:p>
            <a:endParaRPr lang="sv-SE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6E4A266-A3AC-40CD-8D23-614C7DD72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301617"/>
            <a:ext cx="14763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78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1345703"/>
          </a:xfrm>
        </p:spPr>
        <p:txBody>
          <a:bodyPr>
            <a:normAutofit fontScale="90000"/>
          </a:bodyPr>
          <a:lstStyle/>
          <a:p>
            <a:br>
              <a:rPr lang="sv-SE" sz="4000" dirty="0"/>
            </a:br>
            <a:br>
              <a:rPr lang="sv-SE" sz="4000" dirty="0"/>
            </a:br>
            <a:r>
              <a:rPr lang="sv-SE" sz="4000" dirty="0"/>
              <a:t>Ungdomssamordnare </a:t>
            </a:r>
            <a:br>
              <a:rPr lang="sv-SE" sz="4000" dirty="0"/>
            </a:br>
            <a:r>
              <a:rPr lang="sv-SE" sz="4000" dirty="0">
                <a:hlinkClick r:id="rId2"/>
              </a:rPr>
              <a:t>therese.steinert@osby.se</a:t>
            </a:r>
            <a:br>
              <a:rPr lang="sv-SE" sz="4000" dirty="0"/>
            </a:br>
            <a:br>
              <a:rPr lang="sv-SE" sz="4000" dirty="0"/>
            </a:br>
            <a:br>
              <a:rPr lang="sv-SE" sz="4000" dirty="0"/>
            </a:br>
            <a:endParaRPr lang="sv-SE" sz="40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87624" y="2132856"/>
            <a:ext cx="6400800" cy="3672408"/>
          </a:xfrm>
        </p:spPr>
        <p:txBody>
          <a:bodyPr>
            <a:normAutofit fontScale="92500" lnSpcReduction="20000"/>
          </a:bodyPr>
          <a:lstStyle/>
          <a:p>
            <a:endParaRPr lang="sv-SE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sv-SE" dirty="0"/>
              <a:t>samverkan gällande föreläsningar till anmälningsskyldighet och våldsförebyggande arbete?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sv-SE" dirty="0"/>
              <a:t>Alliansen beslutade att föreningar kan ta kontakt vid behov av utbildningar och det som i så fall är aktuellt är att samla barn och </a:t>
            </a:r>
            <a:r>
              <a:rPr lang="sv-SE" dirty="0" err="1"/>
              <a:t>vårdnadshvarare</a:t>
            </a:r>
            <a:endParaRPr lang="sv-SE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6E4A266-A3AC-40CD-8D23-614C7DD724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825" y="301617"/>
            <a:ext cx="1476375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4011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BFB333-F438-8F5F-86ED-AD3BD111B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35696" y="1340768"/>
            <a:ext cx="6622504" cy="648072"/>
          </a:xfrm>
        </p:spPr>
        <p:txBody>
          <a:bodyPr>
            <a:normAutofit fontScale="90000"/>
          </a:bodyPr>
          <a:lstStyle/>
          <a:p>
            <a:r>
              <a:rPr lang="sv-SE" dirty="0"/>
              <a:t>Övriga samverkansfrågor</a:t>
            </a:r>
            <a:br>
              <a:rPr lang="sv-SE" dirty="0"/>
            </a:b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0F390CB-5D21-BEB0-E92D-B620C1CD02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1484784"/>
            <a:ext cx="7086600" cy="4154016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Tack till LGOIF för att vi fick komma och </a:t>
            </a:r>
            <a:r>
              <a:rPr lang="sv-SE"/>
              <a:t>för god fika!</a:t>
            </a:r>
            <a:endParaRPr lang="sv-S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Nästa möte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21/11 klockan 18-19 i Osby bowlinghall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Osby bowlingsällskap bjuder på fika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dirty="0"/>
              <a:t>Planera för fortsättning av idrottsskolan till våren?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756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sby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15352"/>
      </a:accent1>
      <a:accent2>
        <a:srgbClr val="439639"/>
      </a:accent2>
      <a:accent3>
        <a:srgbClr val="E31937"/>
      </a:accent3>
      <a:accent4>
        <a:srgbClr val="FEBF57"/>
      </a:accent4>
      <a:accent5>
        <a:srgbClr val="B2BB1E"/>
      </a:accent5>
      <a:accent6>
        <a:srgbClr val="DAE1D9"/>
      </a:accent6>
      <a:hlink>
        <a:srgbClr val="0000FF"/>
      </a:hlink>
      <a:folHlink>
        <a:srgbClr val="800080"/>
      </a:folHlink>
    </a:clrScheme>
    <a:fontScheme name="Office - klassiskt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609</TotalTime>
  <Words>277</Words>
  <Application>Microsoft Office PowerPoint</Application>
  <PresentationFormat>Bildspel på skärmen (4:3)</PresentationFormat>
  <Paragraphs>51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Office-tema</vt:lpstr>
      <vt:lpstr>Välkommen till Osby kommuns idrottsallians 12/9 2023</vt:lpstr>
      <vt:lpstr>Info RF Sisu</vt:lpstr>
      <vt:lpstr>LOK-stöd</vt:lpstr>
      <vt:lpstr>Avstämning idrottsskola</vt:lpstr>
      <vt:lpstr>Föreningsstöd förslag</vt:lpstr>
      <vt:lpstr>Hälsokväll Klockarskogsskolan</vt:lpstr>
      <vt:lpstr>  Ungdomssamordnare  therese.steinert@osby.se   </vt:lpstr>
      <vt:lpstr>Övriga samverkansfrågor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Välkommen till Osby idrottsallians</dc:title>
  <dc:creator>Kronblad, Ylva</dc:creator>
  <cp:lastModifiedBy>Kronblad, Ylva</cp:lastModifiedBy>
  <cp:revision>19</cp:revision>
  <dcterms:created xsi:type="dcterms:W3CDTF">2022-05-02T12:09:59Z</dcterms:created>
  <dcterms:modified xsi:type="dcterms:W3CDTF">2023-10-11T11:32:52Z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ed47266-8b86-4cea-90a8-23cdd2154b3f_Enabled">
    <vt:lpwstr>true</vt:lpwstr>
  </property>
  <property fmtid="{D5CDD505-2E9C-101B-9397-08002B2CF9AE}" pid="3" name="MSIP_Label_1ed47266-8b86-4cea-90a8-23cdd2154b3f_SetDate">
    <vt:lpwstr>2022-05-02T12:12:07Z</vt:lpwstr>
  </property>
  <property fmtid="{D5CDD505-2E9C-101B-9397-08002B2CF9AE}" pid="4" name="MSIP_Label_1ed47266-8b86-4cea-90a8-23cdd2154b3f_Method">
    <vt:lpwstr>Standard</vt:lpwstr>
  </property>
  <property fmtid="{D5CDD505-2E9C-101B-9397-08002B2CF9AE}" pid="5" name="MSIP_Label_1ed47266-8b86-4cea-90a8-23cdd2154b3f_Name">
    <vt:lpwstr>Public</vt:lpwstr>
  </property>
  <property fmtid="{D5CDD505-2E9C-101B-9397-08002B2CF9AE}" pid="6" name="MSIP_Label_1ed47266-8b86-4cea-90a8-23cdd2154b3f_SiteId">
    <vt:lpwstr>1c838e24-d045-4983-a73c-655b32bc8083</vt:lpwstr>
  </property>
  <property fmtid="{D5CDD505-2E9C-101B-9397-08002B2CF9AE}" pid="7" name="MSIP_Label_1ed47266-8b86-4cea-90a8-23cdd2154b3f_ActionId">
    <vt:lpwstr>b58cfb5f-f686-4ba2-874c-bf31612f8299</vt:lpwstr>
  </property>
  <property fmtid="{D5CDD505-2E9C-101B-9397-08002B2CF9AE}" pid="8" name="MSIP_Label_1ed47266-8b86-4cea-90a8-23cdd2154b3f_ContentBits">
    <vt:lpwstr>0</vt:lpwstr>
  </property>
</Properties>
</file>