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4" r:id="rId4"/>
  </p:sldMasterIdLst>
  <p:notesMasterIdLst>
    <p:notesMasterId r:id="rId13"/>
  </p:notesMasterIdLst>
  <p:sldIdLst>
    <p:sldId id="367" r:id="rId5"/>
    <p:sldId id="365" r:id="rId6"/>
    <p:sldId id="342" r:id="rId7"/>
    <p:sldId id="322" r:id="rId8"/>
    <p:sldId id="338" r:id="rId9"/>
    <p:sldId id="345" r:id="rId10"/>
    <p:sldId id="366" r:id="rId11"/>
    <p:sldId id="361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lva Kronblad" initials="YK" lastIdx="19" clrIdx="0">
    <p:extLst>
      <p:ext uri="{19B8F6BF-5375-455C-9EA6-DF929625EA0E}">
        <p15:presenceInfo xmlns:p15="http://schemas.microsoft.com/office/powerpoint/2012/main" userId="Ylva Kronbla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0900"/>
    <a:srgbClr val="7F1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60"/>
  </p:normalViewPr>
  <p:slideViewPr>
    <p:cSldViewPr>
      <p:cViewPr varScale="1">
        <p:scale>
          <a:sx n="75" d="100"/>
          <a:sy n="75" d="100"/>
        </p:scale>
        <p:origin x="980" y="60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3FC220-E141-4B1E-9AC3-13D057AC13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31282B-3313-4C0C-B131-748B3BFE19CD}">
      <dgm:prSet/>
      <dgm:spPr/>
      <dgm:t>
        <a:bodyPr/>
        <a:lstStyle/>
        <a:p>
          <a:r>
            <a:rPr lang="en-US" dirty="0" err="1"/>
            <a:t>Tf</a:t>
          </a:r>
          <a:r>
            <a:rPr lang="en-US" dirty="0"/>
            <a:t> </a:t>
          </a:r>
          <a:r>
            <a:rPr lang="en-US" dirty="0" err="1"/>
            <a:t>Kulturchef</a:t>
          </a:r>
          <a:r>
            <a:rPr lang="en-US" dirty="0"/>
            <a:t> &amp; </a:t>
          </a:r>
          <a:r>
            <a:rPr lang="en-US" dirty="0" err="1"/>
            <a:t>fritidschef</a:t>
          </a:r>
          <a:r>
            <a:rPr lang="en-US" dirty="0"/>
            <a:t> Christel Torstensson</a:t>
          </a:r>
        </a:p>
      </dgm:t>
    </dgm:pt>
    <dgm:pt modelId="{D8686C0D-3B2D-472F-82D7-EE272546190F}" type="parTrans" cxnId="{E104EB51-6599-45CB-8DD6-AEA322F67AA7}">
      <dgm:prSet/>
      <dgm:spPr/>
      <dgm:t>
        <a:bodyPr/>
        <a:lstStyle/>
        <a:p>
          <a:endParaRPr lang="en-US"/>
        </a:p>
      </dgm:t>
    </dgm:pt>
    <dgm:pt modelId="{9CA974E8-C7BA-4BF2-8B12-BBC4DDB08C1D}" type="sibTrans" cxnId="{E104EB51-6599-45CB-8DD6-AEA322F67AA7}">
      <dgm:prSet/>
      <dgm:spPr/>
      <dgm:t>
        <a:bodyPr/>
        <a:lstStyle/>
        <a:p>
          <a:endParaRPr lang="en-US"/>
        </a:p>
      </dgm:t>
    </dgm:pt>
    <dgm:pt modelId="{9C621292-1BE0-4129-BF03-7BF23197E874}">
      <dgm:prSet/>
      <dgm:spPr/>
      <dgm:t>
        <a:bodyPr/>
        <a:lstStyle/>
        <a:p>
          <a:r>
            <a:rPr lang="en-US" dirty="0" err="1"/>
            <a:t>Fritidsutvecklare</a:t>
          </a:r>
          <a:r>
            <a:rPr lang="en-US" dirty="0"/>
            <a:t> Ylva Kronblad</a:t>
          </a:r>
        </a:p>
      </dgm:t>
    </dgm:pt>
    <dgm:pt modelId="{5C63C2B8-3559-49AF-A124-7B77376E544C}" type="parTrans" cxnId="{07BA9159-4C1B-40BB-BD4E-24EBEDAB451E}">
      <dgm:prSet/>
      <dgm:spPr/>
      <dgm:t>
        <a:bodyPr/>
        <a:lstStyle/>
        <a:p>
          <a:endParaRPr lang="en-US"/>
        </a:p>
      </dgm:t>
    </dgm:pt>
    <dgm:pt modelId="{41D93176-BCD8-419C-8552-C66F9F2B0E1A}" type="sibTrans" cxnId="{07BA9159-4C1B-40BB-BD4E-24EBEDAB451E}">
      <dgm:prSet/>
      <dgm:spPr/>
      <dgm:t>
        <a:bodyPr/>
        <a:lstStyle/>
        <a:p>
          <a:endParaRPr lang="en-US"/>
        </a:p>
      </dgm:t>
    </dgm:pt>
    <dgm:pt modelId="{43BA7D3A-B724-4E4B-8728-4DFCB3E7970B}">
      <dgm:prSet/>
      <dgm:spPr/>
      <dgm:t>
        <a:bodyPr/>
        <a:lstStyle/>
        <a:p>
          <a:r>
            <a:rPr lang="en-US"/>
            <a:t>Kulturutvecklare Cecilia Pedersen</a:t>
          </a:r>
        </a:p>
      </dgm:t>
    </dgm:pt>
    <dgm:pt modelId="{EC1A858A-177E-431C-8CB2-0B4A75C86B2F}" type="parTrans" cxnId="{44EFC4BA-8F0A-452F-A904-C8A4134D26BD}">
      <dgm:prSet/>
      <dgm:spPr/>
      <dgm:t>
        <a:bodyPr/>
        <a:lstStyle/>
        <a:p>
          <a:endParaRPr lang="en-US"/>
        </a:p>
      </dgm:t>
    </dgm:pt>
    <dgm:pt modelId="{1CFD808A-023B-4D73-B116-7304C2B80686}" type="sibTrans" cxnId="{44EFC4BA-8F0A-452F-A904-C8A4134D26BD}">
      <dgm:prSet/>
      <dgm:spPr/>
      <dgm:t>
        <a:bodyPr/>
        <a:lstStyle/>
        <a:p>
          <a:endParaRPr lang="en-US"/>
        </a:p>
      </dgm:t>
    </dgm:pt>
    <dgm:pt modelId="{AE55C3E5-8E9F-4437-8CE6-8F8DAD000EDC}">
      <dgm:prSet/>
      <dgm:spPr/>
      <dgm:t>
        <a:bodyPr/>
        <a:lstStyle/>
        <a:p>
          <a:r>
            <a:rPr lang="en-US" dirty="0" err="1"/>
            <a:t>Kulturassistent</a:t>
          </a:r>
          <a:r>
            <a:rPr lang="en-US" dirty="0"/>
            <a:t> Lina Tillberg</a:t>
          </a:r>
        </a:p>
      </dgm:t>
    </dgm:pt>
    <dgm:pt modelId="{0604AB86-A42E-4618-8ABC-7BE7331F5A43}" type="parTrans" cxnId="{675743E3-6E0E-48AA-8AE7-C93C078D280D}">
      <dgm:prSet/>
      <dgm:spPr/>
      <dgm:t>
        <a:bodyPr/>
        <a:lstStyle/>
        <a:p>
          <a:endParaRPr lang="en-US"/>
        </a:p>
      </dgm:t>
    </dgm:pt>
    <dgm:pt modelId="{4B298CC9-23A8-44EE-B178-2FB10941B703}" type="sibTrans" cxnId="{675743E3-6E0E-48AA-8AE7-C93C078D280D}">
      <dgm:prSet/>
      <dgm:spPr/>
      <dgm:t>
        <a:bodyPr/>
        <a:lstStyle/>
        <a:p>
          <a:endParaRPr lang="en-US"/>
        </a:p>
      </dgm:t>
    </dgm:pt>
    <dgm:pt modelId="{2513D1D5-F74E-426D-8334-3D08B7397807}">
      <dgm:prSet/>
      <dgm:spPr/>
      <dgm:t>
        <a:bodyPr/>
        <a:lstStyle/>
        <a:p>
          <a:r>
            <a:rPr lang="en-US" dirty="0" err="1"/>
            <a:t>Administratör</a:t>
          </a:r>
          <a:r>
            <a:rPr lang="en-US" dirty="0"/>
            <a:t> Sandra Hellsing</a:t>
          </a:r>
        </a:p>
      </dgm:t>
    </dgm:pt>
    <dgm:pt modelId="{7D21B40A-44E3-4523-96E2-7E70DD19B285}" type="parTrans" cxnId="{571DC4D8-C143-42C5-8EEB-78427F21DA85}">
      <dgm:prSet/>
      <dgm:spPr/>
      <dgm:t>
        <a:bodyPr/>
        <a:lstStyle/>
        <a:p>
          <a:endParaRPr lang="en-US"/>
        </a:p>
      </dgm:t>
    </dgm:pt>
    <dgm:pt modelId="{9BF2C089-E232-4887-B42B-516F6F57DCC1}" type="sibTrans" cxnId="{571DC4D8-C143-42C5-8EEB-78427F21DA85}">
      <dgm:prSet/>
      <dgm:spPr/>
      <dgm:t>
        <a:bodyPr/>
        <a:lstStyle/>
        <a:p>
          <a:endParaRPr lang="en-US"/>
        </a:p>
      </dgm:t>
    </dgm:pt>
    <dgm:pt modelId="{23CB0B01-82B6-4EF5-8137-2B6A4B7A2FC5}" type="pres">
      <dgm:prSet presAssocID="{713FC220-E141-4B1E-9AC3-13D057AC13BB}" presName="linear" presStyleCnt="0">
        <dgm:presLayoutVars>
          <dgm:animLvl val="lvl"/>
          <dgm:resizeHandles val="exact"/>
        </dgm:presLayoutVars>
      </dgm:prSet>
      <dgm:spPr/>
    </dgm:pt>
    <dgm:pt modelId="{16524EA4-F22D-4F5F-AA78-C4020020FDBE}" type="pres">
      <dgm:prSet presAssocID="{0F31282B-3313-4C0C-B131-748B3BFE19C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AA95909-81A8-4B34-A6F0-25AE42CD1EF5}" type="pres">
      <dgm:prSet presAssocID="{9CA974E8-C7BA-4BF2-8B12-BBC4DDB08C1D}" presName="spacer" presStyleCnt="0"/>
      <dgm:spPr/>
    </dgm:pt>
    <dgm:pt modelId="{80A2AF9B-990B-4314-8E1A-90BCEB9FC668}" type="pres">
      <dgm:prSet presAssocID="{9C621292-1BE0-4129-BF03-7BF23197E87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202C1C3-2C66-41AB-AC09-99C5E85A88F0}" type="pres">
      <dgm:prSet presAssocID="{41D93176-BCD8-419C-8552-C66F9F2B0E1A}" presName="spacer" presStyleCnt="0"/>
      <dgm:spPr/>
    </dgm:pt>
    <dgm:pt modelId="{58F89D7B-B587-42D0-A6E7-8962618CC681}" type="pres">
      <dgm:prSet presAssocID="{43BA7D3A-B724-4E4B-8728-4DFCB3E7970B}" presName="parentText" presStyleLbl="node1" presStyleIdx="2" presStyleCnt="5" custLinFactNeighborY="-63295">
        <dgm:presLayoutVars>
          <dgm:chMax val="0"/>
          <dgm:bulletEnabled val="1"/>
        </dgm:presLayoutVars>
      </dgm:prSet>
      <dgm:spPr/>
    </dgm:pt>
    <dgm:pt modelId="{42FFD78B-8315-4247-A28A-23D997B20DC4}" type="pres">
      <dgm:prSet presAssocID="{1CFD808A-023B-4D73-B116-7304C2B80686}" presName="spacer" presStyleCnt="0"/>
      <dgm:spPr/>
    </dgm:pt>
    <dgm:pt modelId="{CC6EE378-4F1B-4F84-A995-72686C4C2FA4}" type="pres">
      <dgm:prSet presAssocID="{AE55C3E5-8E9F-4437-8CE6-8F8DAD000ED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F1B1929-D37E-4B0F-9ACB-DE2BEED8B809}" type="pres">
      <dgm:prSet presAssocID="{4B298CC9-23A8-44EE-B178-2FB10941B703}" presName="spacer" presStyleCnt="0"/>
      <dgm:spPr/>
    </dgm:pt>
    <dgm:pt modelId="{74BA4A0C-FEB3-4DFC-8BB1-6F9640C5E85F}" type="pres">
      <dgm:prSet presAssocID="{2513D1D5-F74E-426D-8334-3D08B739780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4546B2E-ECF0-4E10-9DE4-A9D268D25879}" type="presOf" srcId="{9C621292-1BE0-4129-BF03-7BF23197E874}" destId="{80A2AF9B-990B-4314-8E1A-90BCEB9FC668}" srcOrd="0" destOrd="0" presId="urn:microsoft.com/office/officeart/2005/8/layout/vList2"/>
    <dgm:cxn modelId="{886B573B-6D7A-446C-8913-3579DBD57860}" type="presOf" srcId="{713FC220-E141-4B1E-9AC3-13D057AC13BB}" destId="{23CB0B01-82B6-4EF5-8137-2B6A4B7A2FC5}" srcOrd="0" destOrd="0" presId="urn:microsoft.com/office/officeart/2005/8/layout/vList2"/>
    <dgm:cxn modelId="{044FE762-9C7C-4009-AD22-26AA4DE10844}" type="presOf" srcId="{43BA7D3A-B724-4E4B-8728-4DFCB3E7970B}" destId="{58F89D7B-B587-42D0-A6E7-8962618CC681}" srcOrd="0" destOrd="0" presId="urn:microsoft.com/office/officeart/2005/8/layout/vList2"/>
    <dgm:cxn modelId="{7211266F-FE06-4C6E-BDCF-B6BFA5A3D62B}" type="presOf" srcId="{2513D1D5-F74E-426D-8334-3D08B7397807}" destId="{74BA4A0C-FEB3-4DFC-8BB1-6F9640C5E85F}" srcOrd="0" destOrd="0" presId="urn:microsoft.com/office/officeart/2005/8/layout/vList2"/>
    <dgm:cxn modelId="{E104EB51-6599-45CB-8DD6-AEA322F67AA7}" srcId="{713FC220-E141-4B1E-9AC3-13D057AC13BB}" destId="{0F31282B-3313-4C0C-B131-748B3BFE19CD}" srcOrd="0" destOrd="0" parTransId="{D8686C0D-3B2D-472F-82D7-EE272546190F}" sibTransId="{9CA974E8-C7BA-4BF2-8B12-BBC4DDB08C1D}"/>
    <dgm:cxn modelId="{07BA9159-4C1B-40BB-BD4E-24EBEDAB451E}" srcId="{713FC220-E141-4B1E-9AC3-13D057AC13BB}" destId="{9C621292-1BE0-4129-BF03-7BF23197E874}" srcOrd="1" destOrd="0" parTransId="{5C63C2B8-3559-49AF-A124-7B77376E544C}" sibTransId="{41D93176-BCD8-419C-8552-C66F9F2B0E1A}"/>
    <dgm:cxn modelId="{44EFC4BA-8F0A-452F-A904-C8A4134D26BD}" srcId="{713FC220-E141-4B1E-9AC3-13D057AC13BB}" destId="{43BA7D3A-B724-4E4B-8728-4DFCB3E7970B}" srcOrd="2" destOrd="0" parTransId="{EC1A858A-177E-431C-8CB2-0B4A75C86B2F}" sibTransId="{1CFD808A-023B-4D73-B116-7304C2B80686}"/>
    <dgm:cxn modelId="{571DC4D8-C143-42C5-8EEB-78427F21DA85}" srcId="{713FC220-E141-4B1E-9AC3-13D057AC13BB}" destId="{2513D1D5-F74E-426D-8334-3D08B7397807}" srcOrd="4" destOrd="0" parTransId="{7D21B40A-44E3-4523-96E2-7E70DD19B285}" sibTransId="{9BF2C089-E232-4887-B42B-516F6F57DCC1}"/>
    <dgm:cxn modelId="{813F92E1-43F9-48C2-91A2-D9B3F3994B88}" type="presOf" srcId="{AE55C3E5-8E9F-4437-8CE6-8F8DAD000EDC}" destId="{CC6EE378-4F1B-4F84-A995-72686C4C2FA4}" srcOrd="0" destOrd="0" presId="urn:microsoft.com/office/officeart/2005/8/layout/vList2"/>
    <dgm:cxn modelId="{675743E3-6E0E-48AA-8AE7-C93C078D280D}" srcId="{713FC220-E141-4B1E-9AC3-13D057AC13BB}" destId="{AE55C3E5-8E9F-4437-8CE6-8F8DAD000EDC}" srcOrd="3" destOrd="0" parTransId="{0604AB86-A42E-4618-8ABC-7BE7331F5A43}" sibTransId="{4B298CC9-23A8-44EE-B178-2FB10941B703}"/>
    <dgm:cxn modelId="{C825BEFB-CE24-491D-85F5-CD96E3950230}" type="presOf" srcId="{0F31282B-3313-4C0C-B131-748B3BFE19CD}" destId="{16524EA4-F22D-4F5F-AA78-C4020020FDBE}" srcOrd="0" destOrd="0" presId="urn:microsoft.com/office/officeart/2005/8/layout/vList2"/>
    <dgm:cxn modelId="{BC15541B-9AE5-48AA-BEFA-85B2C5C1ACF2}" type="presParOf" srcId="{23CB0B01-82B6-4EF5-8137-2B6A4B7A2FC5}" destId="{16524EA4-F22D-4F5F-AA78-C4020020FDBE}" srcOrd="0" destOrd="0" presId="urn:microsoft.com/office/officeart/2005/8/layout/vList2"/>
    <dgm:cxn modelId="{2FE6AEE5-961F-4D49-9C5E-FBE9BC421F95}" type="presParOf" srcId="{23CB0B01-82B6-4EF5-8137-2B6A4B7A2FC5}" destId="{5AA95909-81A8-4B34-A6F0-25AE42CD1EF5}" srcOrd="1" destOrd="0" presId="urn:microsoft.com/office/officeart/2005/8/layout/vList2"/>
    <dgm:cxn modelId="{1303267A-8BF8-4003-A1AC-57276A25AC66}" type="presParOf" srcId="{23CB0B01-82B6-4EF5-8137-2B6A4B7A2FC5}" destId="{80A2AF9B-990B-4314-8E1A-90BCEB9FC668}" srcOrd="2" destOrd="0" presId="urn:microsoft.com/office/officeart/2005/8/layout/vList2"/>
    <dgm:cxn modelId="{38591CD6-13FE-4F9E-AA41-BDBA124624E6}" type="presParOf" srcId="{23CB0B01-82B6-4EF5-8137-2B6A4B7A2FC5}" destId="{C202C1C3-2C66-41AB-AC09-99C5E85A88F0}" srcOrd="3" destOrd="0" presId="urn:microsoft.com/office/officeart/2005/8/layout/vList2"/>
    <dgm:cxn modelId="{B975374E-27FC-4B9E-8BD2-3BF7DB7DD3AF}" type="presParOf" srcId="{23CB0B01-82B6-4EF5-8137-2B6A4B7A2FC5}" destId="{58F89D7B-B587-42D0-A6E7-8962618CC681}" srcOrd="4" destOrd="0" presId="urn:microsoft.com/office/officeart/2005/8/layout/vList2"/>
    <dgm:cxn modelId="{E5A36433-1F8D-45FD-8102-A23A436852F9}" type="presParOf" srcId="{23CB0B01-82B6-4EF5-8137-2B6A4B7A2FC5}" destId="{42FFD78B-8315-4247-A28A-23D997B20DC4}" srcOrd="5" destOrd="0" presId="urn:microsoft.com/office/officeart/2005/8/layout/vList2"/>
    <dgm:cxn modelId="{C546B6AA-A121-416D-A798-DEE0BF98664D}" type="presParOf" srcId="{23CB0B01-82B6-4EF5-8137-2B6A4B7A2FC5}" destId="{CC6EE378-4F1B-4F84-A995-72686C4C2FA4}" srcOrd="6" destOrd="0" presId="urn:microsoft.com/office/officeart/2005/8/layout/vList2"/>
    <dgm:cxn modelId="{9F650938-9BEA-4017-AC8F-889F0CE3D83F}" type="presParOf" srcId="{23CB0B01-82B6-4EF5-8137-2B6A4B7A2FC5}" destId="{2F1B1929-D37E-4B0F-9ACB-DE2BEED8B809}" srcOrd="7" destOrd="0" presId="urn:microsoft.com/office/officeart/2005/8/layout/vList2"/>
    <dgm:cxn modelId="{3B820CE6-2FF8-49DC-B705-B2187E07829E}" type="presParOf" srcId="{23CB0B01-82B6-4EF5-8137-2B6A4B7A2FC5}" destId="{74BA4A0C-FEB3-4DFC-8BB1-6F9640C5E85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24EA4-F22D-4F5F-AA78-C4020020FDBE}">
      <dsp:nvSpPr>
        <dsp:cNvPr id="0" name=""/>
        <dsp:cNvSpPr/>
      </dsp:nvSpPr>
      <dsp:spPr>
        <a:xfrm>
          <a:off x="0" y="103252"/>
          <a:ext cx="5887566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Tf</a:t>
          </a:r>
          <a:r>
            <a:rPr lang="en-US" sz="2400" kern="1200" dirty="0"/>
            <a:t> </a:t>
          </a:r>
          <a:r>
            <a:rPr lang="en-US" sz="2400" kern="1200" dirty="0" err="1"/>
            <a:t>Kulturchef</a:t>
          </a:r>
          <a:r>
            <a:rPr lang="en-US" sz="2400" kern="1200" dirty="0"/>
            <a:t> &amp; </a:t>
          </a:r>
          <a:r>
            <a:rPr lang="en-US" sz="2400" kern="1200" dirty="0" err="1"/>
            <a:t>fritidschef</a:t>
          </a:r>
          <a:r>
            <a:rPr lang="en-US" sz="2400" kern="1200" dirty="0"/>
            <a:t> Christel Torstensson</a:t>
          </a:r>
        </a:p>
      </dsp:txBody>
      <dsp:txXfrm>
        <a:off x="46606" y="149858"/>
        <a:ext cx="5794354" cy="861507"/>
      </dsp:txXfrm>
    </dsp:sp>
    <dsp:sp modelId="{80A2AF9B-990B-4314-8E1A-90BCEB9FC668}">
      <dsp:nvSpPr>
        <dsp:cNvPr id="0" name=""/>
        <dsp:cNvSpPr/>
      </dsp:nvSpPr>
      <dsp:spPr>
        <a:xfrm>
          <a:off x="0" y="1127092"/>
          <a:ext cx="5887566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Fritidsutvecklare</a:t>
          </a:r>
          <a:r>
            <a:rPr lang="en-US" sz="2400" kern="1200" dirty="0"/>
            <a:t> Ylva Kronblad</a:t>
          </a:r>
        </a:p>
      </dsp:txBody>
      <dsp:txXfrm>
        <a:off x="46606" y="1173698"/>
        <a:ext cx="5794354" cy="861507"/>
      </dsp:txXfrm>
    </dsp:sp>
    <dsp:sp modelId="{58F89D7B-B587-42D0-A6E7-8962618CC681}">
      <dsp:nvSpPr>
        <dsp:cNvPr id="0" name=""/>
        <dsp:cNvSpPr/>
      </dsp:nvSpPr>
      <dsp:spPr>
        <a:xfrm>
          <a:off x="0" y="2107182"/>
          <a:ext cx="5887566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Kulturutvecklare Cecilia Pedersen</a:t>
          </a:r>
        </a:p>
      </dsp:txBody>
      <dsp:txXfrm>
        <a:off x="46606" y="2153788"/>
        <a:ext cx="5794354" cy="861507"/>
      </dsp:txXfrm>
    </dsp:sp>
    <dsp:sp modelId="{CC6EE378-4F1B-4F84-A995-72686C4C2FA4}">
      <dsp:nvSpPr>
        <dsp:cNvPr id="0" name=""/>
        <dsp:cNvSpPr/>
      </dsp:nvSpPr>
      <dsp:spPr>
        <a:xfrm>
          <a:off x="0" y="3174772"/>
          <a:ext cx="5887566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Kulturassistent</a:t>
          </a:r>
          <a:r>
            <a:rPr lang="en-US" sz="2400" kern="1200" dirty="0"/>
            <a:t> Lina Tillberg</a:t>
          </a:r>
        </a:p>
      </dsp:txBody>
      <dsp:txXfrm>
        <a:off x="46606" y="3221378"/>
        <a:ext cx="5794354" cy="861507"/>
      </dsp:txXfrm>
    </dsp:sp>
    <dsp:sp modelId="{74BA4A0C-FEB3-4DFC-8BB1-6F9640C5E85F}">
      <dsp:nvSpPr>
        <dsp:cNvPr id="0" name=""/>
        <dsp:cNvSpPr/>
      </dsp:nvSpPr>
      <dsp:spPr>
        <a:xfrm>
          <a:off x="0" y="4198612"/>
          <a:ext cx="5887566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Administratör</a:t>
          </a:r>
          <a:r>
            <a:rPr lang="en-US" sz="2400" kern="1200" dirty="0"/>
            <a:t> Sandra Hellsing</a:t>
          </a:r>
        </a:p>
      </dsp:txBody>
      <dsp:txXfrm>
        <a:off x="46606" y="4245218"/>
        <a:ext cx="5794354" cy="861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49" tIns="47775" rIns="95549" bIns="47775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49" tIns="47775" rIns="95549" bIns="47775" rtlCol="0"/>
          <a:lstStyle>
            <a:lvl1pPr algn="r">
              <a:defRPr sz="1300"/>
            </a:lvl1pPr>
          </a:lstStyle>
          <a:p>
            <a:fld id="{FF9471DB-B463-4138-B557-DDCEE6EA1C90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9" tIns="47775" rIns="95549" bIns="47775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49" tIns="47775" rIns="95549" bIns="47775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49" tIns="47775" rIns="95549" bIns="47775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49" tIns="47775" rIns="95549" bIns="47775" rtlCol="0" anchor="b"/>
          <a:lstStyle>
            <a:lvl1pPr algn="r">
              <a:defRPr sz="1300"/>
            </a:lvl1pPr>
          </a:lstStyle>
          <a:p>
            <a:fld id="{49E8D18B-DEA0-4FA7-9201-3F2DF621C67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857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Ylva uppmuntra till att söka, hör av er vid frågor.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18B-DEA0-4FA7-9201-3F2DF621C670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9889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Sara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18B-DEA0-4FA7-9201-3F2DF621C670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2053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Ylva uppmuntra till att söka, hör av er vid frågor.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18B-DEA0-4FA7-9201-3F2DF621C670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206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Affe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18B-DEA0-4FA7-9201-3F2DF621C670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6102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Sandra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18B-DEA0-4FA7-9201-3F2DF621C670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3712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Ylva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18B-DEA0-4FA7-9201-3F2DF621C670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7544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Ylva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18B-DEA0-4FA7-9201-3F2DF621C670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380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18B3-D22B-4D59-A83B-5C248C5BA3E3}" type="datetime1">
              <a:rPr lang="sv-SE" smtClean="0"/>
              <a:t>2023-10-25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7115B6F1-8168-462D-9E15-A1423D95FD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88800"/>
            <a:ext cx="4605556" cy="109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E07A2DAE-7C28-46CD-916D-25B3CD5C20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8800"/>
            <a:ext cx="4620904" cy="10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Dropbox\FORMsoft AB\Kundarea\Osby\Logotyper\Osby_logo_cmyk_mall.JPG">
            <a:extLst>
              <a:ext uri="{FF2B5EF4-FFF2-40B4-BE49-F238E27FC236}">
                <a16:creationId xmlns:a16="http://schemas.microsoft.com/office/drawing/2014/main" id="{E229DDD3-FC41-4B7F-9D69-D3CE39DADB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1438275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10547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5112-F79A-4A05-BC3A-AF94C424F613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sv-SE"/>
              <a:t>Sida </a:t>
            </a:r>
            <a:fld id="{442FF2AC-5952-4A76-A4C8-7FBE2B124180}" type="slidenum">
              <a:rPr lang="sv-SE" smtClean="0"/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5045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BE60-C835-4050-8BD8-8C044B98B25C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sv-SE"/>
              <a:t>Sida </a:t>
            </a:r>
            <a:fld id="{442FF2AC-5952-4A76-A4C8-7FBE2B124180}" type="slidenum">
              <a:rPr lang="sv-SE" smtClean="0"/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251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DE03-65B3-4EE7-8C5B-B90973D7DB4D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77D70F94-1B4D-4E16-8535-BB1C0AE679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74400"/>
            <a:ext cx="4605556" cy="109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41C5AC2D-5520-408E-864F-DDF29FE0B1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8800"/>
            <a:ext cx="4620904" cy="10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Dropbox\FORMsoft AB\Kundarea\Osby\Logotyper\Osby_logo_cmyk_mall.JPG">
            <a:extLst>
              <a:ext uri="{FF2B5EF4-FFF2-40B4-BE49-F238E27FC236}">
                <a16:creationId xmlns:a16="http://schemas.microsoft.com/office/drawing/2014/main" id="{794BE8C6-6808-4577-B4C7-320EAE71C2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89" y="387960"/>
            <a:ext cx="1438275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69727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8AA4-4754-4BD9-BAA8-FBBC3A2E0EC4}" type="datetime1">
              <a:rPr lang="sv-SE" smtClean="0"/>
              <a:t>2023-10-25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sv-SE"/>
              <a:t>Sida </a:t>
            </a:r>
            <a:fld id="{442FF2AC-5952-4A76-A4C8-7FBE2B124180}" type="slidenum">
              <a:rPr lang="sv-SE" smtClean="0"/>
              <a:pPr algn="r"/>
              <a:t>‹#›</a:t>
            </a:fld>
            <a:endParaRPr lang="sv-SE" dirty="0"/>
          </a:p>
        </p:txBody>
      </p:sp>
      <p:pic>
        <p:nvPicPr>
          <p:cNvPr id="7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AA576F8D-7F03-4906-9877-021F2B0CE6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74400"/>
            <a:ext cx="4605556" cy="109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D2F6410D-460B-47B0-B9C9-A92F038434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8800"/>
            <a:ext cx="4620904" cy="10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Dropbox\FORMsoft AB\Kundarea\Osby\Logotyper\Osby_logo_cmyk_mall.JPG">
            <a:extLst>
              <a:ext uri="{FF2B5EF4-FFF2-40B4-BE49-F238E27FC236}">
                <a16:creationId xmlns:a16="http://schemas.microsoft.com/office/drawing/2014/main" id="{C70D6EEE-E6C0-4262-89CC-7755CCD836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89" y="387960"/>
            <a:ext cx="1438275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33780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DA7F-9054-4881-BD30-E851318FDB14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sv-SE"/>
              <a:t>Sida </a:t>
            </a:r>
            <a:fld id="{442FF2AC-5952-4A76-A4C8-7FBE2B124180}" type="slidenum">
              <a:rPr lang="sv-SE" smtClean="0"/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842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6528-2CF5-43D5-A1BA-07ED684DB4DF}" type="datetime1">
              <a:rPr lang="sv-SE" smtClean="0"/>
              <a:t>2023-10-25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sv-SE"/>
              <a:t>Sida </a:t>
            </a:r>
            <a:fld id="{442FF2AC-5952-4A76-A4C8-7FBE2B124180}" type="slidenum">
              <a:rPr lang="sv-SE" smtClean="0"/>
              <a:pPr algn="r"/>
              <a:t>‹#›</a:t>
            </a:fld>
            <a:endParaRPr lang="sv-SE" dirty="0"/>
          </a:p>
        </p:txBody>
      </p:sp>
      <p:pic>
        <p:nvPicPr>
          <p:cNvPr id="10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9E02B06B-4086-420E-94BF-F6C328E0DC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74400"/>
            <a:ext cx="4605556" cy="109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2796D3EA-EA58-4845-BFBD-0CCDEC2EEC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8800"/>
            <a:ext cx="4620904" cy="10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Dropbox\FORMsoft AB\Kundarea\Osby\Logotyper\Osby_logo_cmyk_mall.JPG">
            <a:extLst>
              <a:ext uri="{FF2B5EF4-FFF2-40B4-BE49-F238E27FC236}">
                <a16:creationId xmlns:a16="http://schemas.microsoft.com/office/drawing/2014/main" id="{738C29BF-34F6-44F4-8FE0-EC09925E98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89" y="387960"/>
            <a:ext cx="1438275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5095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E356-42F8-454E-950A-6DE815C5F2C1}" type="datetime1">
              <a:rPr lang="sv-SE" smtClean="0"/>
              <a:t>2023-10-25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sv-SE"/>
              <a:t>Sida </a:t>
            </a:r>
            <a:fld id="{442FF2AC-5952-4A76-A4C8-7FBE2B124180}" type="slidenum">
              <a:rPr lang="sv-SE" smtClean="0"/>
              <a:pPr algn="r"/>
              <a:t>‹#›</a:t>
            </a:fld>
            <a:endParaRPr lang="sv-SE" dirty="0"/>
          </a:p>
        </p:txBody>
      </p:sp>
      <p:pic>
        <p:nvPicPr>
          <p:cNvPr id="6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51CAC2D4-EC9E-499F-9E3D-29BD10AD8F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74400"/>
            <a:ext cx="4605556" cy="109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26D76942-4E30-4366-AF25-8C2BFF2FC6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8800"/>
            <a:ext cx="4620904" cy="10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ropbox\FORMsoft AB\Kundarea\Osby\Logotyper\Osby_logo_cmyk_mall.JPG">
            <a:extLst>
              <a:ext uri="{FF2B5EF4-FFF2-40B4-BE49-F238E27FC236}">
                <a16:creationId xmlns:a16="http://schemas.microsoft.com/office/drawing/2014/main" id="{52B28490-D568-4C1B-881F-7E2D081287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89" y="387960"/>
            <a:ext cx="1438275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74759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DEBD-4A14-42F0-8A1A-4D7858661486}" type="datetime1">
              <a:rPr lang="sv-SE" smtClean="0"/>
              <a:t>2023-10-25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sv-SE"/>
              <a:t>Sida </a:t>
            </a:r>
            <a:fld id="{442FF2AC-5952-4A76-A4C8-7FBE2B124180}" type="slidenum">
              <a:rPr lang="sv-SE" smtClean="0"/>
              <a:pPr algn="r"/>
              <a:t>‹#›</a:t>
            </a:fld>
            <a:endParaRPr lang="sv-SE" dirty="0"/>
          </a:p>
        </p:txBody>
      </p:sp>
      <p:pic>
        <p:nvPicPr>
          <p:cNvPr id="5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D5D2154A-45F3-4B31-B55E-60CB58281E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74400"/>
            <a:ext cx="4605556" cy="109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95FB0D10-1AD4-43E5-8994-DF15C56D1A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8800"/>
            <a:ext cx="4620904" cy="10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ropbox\FORMsoft AB\Kundarea\Osby\Logotyper\Osby_logo_cmyk_mall.JPG">
            <a:extLst>
              <a:ext uri="{FF2B5EF4-FFF2-40B4-BE49-F238E27FC236}">
                <a16:creationId xmlns:a16="http://schemas.microsoft.com/office/drawing/2014/main" id="{FC3DE2EC-25F6-43FA-99A1-B8E3EE22F3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89" y="387960"/>
            <a:ext cx="1438275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99403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C199-39CF-48D2-B2B9-55C1907D2DAC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sv-SE"/>
              <a:t>Sida </a:t>
            </a:r>
            <a:fld id="{442FF2AC-5952-4A76-A4C8-7FBE2B124180}" type="slidenum">
              <a:rPr lang="sv-SE" smtClean="0"/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6771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9035-A6AD-4629-80C3-974DC1611C1A}" type="datetime1">
              <a:rPr lang="sv-SE" smtClean="0"/>
              <a:t>2023-10-25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sv-SE"/>
              <a:t>Sida </a:t>
            </a:r>
            <a:fld id="{442FF2AC-5952-4A76-A4C8-7FBE2B124180}" type="slidenum">
              <a:rPr lang="sv-SE" smtClean="0"/>
              <a:pPr algn="r"/>
              <a:t>‹#›</a:t>
            </a:fld>
            <a:endParaRPr lang="sv-SE" dirty="0"/>
          </a:p>
        </p:txBody>
      </p:sp>
      <p:pic>
        <p:nvPicPr>
          <p:cNvPr id="8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DB4BBB2C-8DD0-414C-9CAA-AE8625420A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74400"/>
            <a:ext cx="4605556" cy="109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159CEF06-8A2D-41B7-8072-FFA717C5CB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8800"/>
            <a:ext cx="4620904" cy="10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Dropbox\FORMsoft AB\Kundarea\Osby\Logotyper\Osby_logo_cmyk_mall.JPG">
            <a:extLst>
              <a:ext uri="{FF2B5EF4-FFF2-40B4-BE49-F238E27FC236}">
                <a16:creationId xmlns:a16="http://schemas.microsoft.com/office/drawing/2014/main" id="{D6F2A830-6124-48E4-9B30-4157650E83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89" y="387960"/>
            <a:ext cx="1438275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77241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FB995-D266-4717-94F4-45224EF98F50}" type="datetime1">
              <a:rPr lang="sv-SE" smtClean="0"/>
              <a:t>2023-10-25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sv-SE"/>
              <a:t>Sida </a:t>
            </a:r>
            <a:fld id="{442FF2AC-5952-4A76-A4C8-7FBE2B124180}" type="slidenum">
              <a:rPr lang="sv-SE" smtClean="0"/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439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hyperlink" Target="http://www.osby.s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hyperlink" Target="mailto:sandra.hellsing@osby.s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hyperlink" Target="https://www.osby.se/se--gora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605186-3878-485E-95F5-41A840CBA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4824"/>
            <a:ext cx="7886700" cy="2423295"/>
          </a:xfrm>
        </p:spPr>
        <p:txBody>
          <a:bodyPr>
            <a:normAutofit fontScale="90000"/>
          </a:bodyPr>
          <a:lstStyle/>
          <a:p>
            <a:pPr algn="ctr"/>
            <a:br>
              <a:rPr lang="sv-SE" dirty="0">
                <a:latin typeface="Akzidenz Grotesk BE Super" panose="02000503050000020004" pitchFamily="50" charset="0"/>
              </a:rPr>
            </a:br>
            <a:r>
              <a:rPr lang="sv-SE" sz="9800" b="1" dirty="0"/>
              <a:t>Välkommen på föreningsträff!</a:t>
            </a:r>
            <a:br>
              <a:rPr lang="sv-SE" sz="9800" b="1" dirty="0"/>
            </a:br>
            <a:r>
              <a:rPr lang="sv-SE" sz="6700" b="1" dirty="0"/>
              <a:t>2023-10-25</a:t>
            </a:r>
            <a:br>
              <a:rPr lang="sv-SE" dirty="0">
                <a:latin typeface="Akzidenz Grotesk BE Super" panose="02000503050000020004" pitchFamily="50" charset="0"/>
              </a:rPr>
            </a:br>
            <a:br>
              <a:rPr lang="sv-SE" sz="2200" dirty="0">
                <a:latin typeface="Akzidenz Grotesk BE Super" panose="02000503050000020004" pitchFamily="50" charset="0"/>
              </a:rPr>
            </a:br>
            <a:endParaRPr lang="sv-SE" dirty="0">
              <a:latin typeface="Akzidenz Grotesk BE Super" panose="02000503050000020004" pitchFamily="50" charset="0"/>
            </a:endParaRPr>
          </a:p>
        </p:txBody>
      </p:sp>
      <p:pic>
        <p:nvPicPr>
          <p:cNvPr id="9" name="Ljud 8">
            <a:hlinkClick r:id="" action="ppaction://media"/>
            <a:extLst>
              <a:ext uri="{FF2B5EF4-FFF2-40B4-BE49-F238E27FC236}">
                <a16:creationId xmlns:a16="http://schemas.microsoft.com/office/drawing/2014/main" id="{243AAFBD-7ED5-E918-BAAE-1E0FDD3C1E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88899046"/>
      </p:ext>
    </p:extLst>
  </p:cSld>
  <p:clrMapOvr>
    <a:masterClrMapping/>
  </p:clrMapOvr>
  <p:transition spd="slow" advTm="621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2981564-D0C9-B5E1-BF8D-338F3CDA7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4477553"/>
            <a:ext cx="1581775" cy="94906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1FBB54A-F3A6-3435-BF28-89B89C635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1372292"/>
            <a:ext cx="1512168" cy="90730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DFCDA0D-6E9A-4CDC-4420-8E997D516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052736"/>
            <a:ext cx="7975798" cy="637953"/>
          </a:xfrm>
        </p:spPr>
        <p:txBody>
          <a:bodyPr>
            <a:normAutofit fontScale="90000"/>
          </a:bodyPr>
          <a:lstStyle/>
          <a:p>
            <a:r>
              <a:rPr lang="sv-SE" sz="4400" dirty="0">
                <a:latin typeface="+mj-lt"/>
              </a:rPr>
              <a:t>Kultur- och fritidsadministrationen </a:t>
            </a:r>
            <a:br>
              <a:rPr lang="sv-SE" sz="4800" dirty="0">
                <a:latin typeface="+mj-lt"/>
              </a:rPr>
            </a:br>
            <a:endParaRPr lang="sv-SE" dirty="0"/>
          </a:p>
        </p:txBody>
      </p:sp>
      <p:graphicFrame>
        <p:nvGraphicFramePr>
          <p:cNvPr id="8" name="Platshållare för innehåll 2">
            <a:extLst>
              <a:ext uri="{FF2B5EF4-FFF2-40B4-BE49-F238E27FC236}">
                <a16:creationId xmlns:a16="http://schemas.microsoft.com/office/drawing/2014/main" id="{23E47CD0-6087-8622-2DA2-EAD87D96D6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403939"/>
              </p:ext>
            </p:extLst>
          </p:nvPr>
        </p:nvGraphicFramePr>
        <p:xfrm>
          <a:off x="628650" y="1340768"/>
          <a:ext cx="588756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70470010"/>
      </p:ext>
    </p:extLst>
  </p:cSld>
  <p:clrMapOvr>
    <a:masterClrMapping/>
  </p:clrMapOvr>
  <p:transition spd="slow" advTm="918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51E4F4AE-6B06-FA70-65E6-17BA2852D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2204863"/>
            <a:ext cx="936103" cy="56166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3605186-3878-485E-95F5-41A840CBA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1649"/>
            <a:ext cx="6535638" cy="1415183"/>
          </a:xfrm>
        </p:spPr>
        <p:txBody>
          <a:bodyPr>
            <a:normAutofit fontScale="90000"/>
          </a:bodyPr>
          <a:lstStyle/>
          <a:p>
            <a:br>
              <a:rPr lang="sv-SE" dirty="0"/>
            </a:br>
            <a:r>
              <a:rPr lang="sv-SE" dirty="0"/>
              <a:t>Kommunala föreningsstöd</a:t>
            </a:r>
            <a:br>
              <a:rPr lang="sv-SE" dirty="0"/>
            </a:br>
            <a:r>
              <a:rPr lang="sv-SE" sz="5300" dirty="0"/>
              <a:t>Ansökningsdatum </a:t>
            </a:r>
            <a:br>
              <a:rPr lang="sv-SE" dirty="0"/>
            </a:br>
            <a:br>
              <a:rPr lang="sv-SE" sz="2200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E76BB24-F7E8-40FD-9B7E-59986CA45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04863"/>
            <a:ext cx="8021513" cy="4410099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sv-SE" b="1" dirty="0">
                <a:latin typeface="+mj-lt"/>
              </a:rPr>
              <a:t>25 februari</a:t>
            </a:r>
          </a:p>
          <a:p>
            <a:r>
              <a:rPr lang="sv-SE" sz="1800" dirty="0">
                <a:latin typeface="+mj-lt"/>
              </a:rPr>
              <a:t>Aktivitetsstöd</a:t>
            </a:r>
            <a:endParaRPr lang="sv-SE" sz="1800" b="1" dirty="0">
              <a:latin typeface="+mj-lt"/>
            </a:endParaRPr>
          </a:p>
          <a:p>
            <a:r>
              <a:rPr lang="sv-SE" sz="1800" dirty="0">
                <a:latin typeface="+mj-lt"/>
              </a:rPr>
              <a:t>Verksamhetsstöd</a:t>
            </a:r>
          </a:p>
          <a:p>
            <a:r>
              <a:rPr lang="sv-SE" sz="1800" dirty="0">
                <a:latin typeface="+mj-lt"/>
              </a:rPr>
              <a:t>Verksamhetsstöd - Lika möjligheter</a:t>
            </a:r>
          </a:p>
          <a:p>
            <a:r>
              <a:rPr lang="sv-SE" sz="1800" dirty="0">
                <a:latin typeface="+mj-lt"/>
              </a:rPr>
              <a:t>Drift- och hyresstöd</a:t>
            </a:r>
          </a:p>
          <a:p>
            <a:r>
              <a:rPr lang="sv-SE" sz="1800" dirty="0">
                <a:latin typeface="+mj-lt"/>
              </a:rPr>
              <a:t>Stöd till samlingslokaler </a:t>
            </a:r>
          </a:p>
          <a:p>
            <a:r>
              <a:rPr lang="sv-SE" sz="1800" dirty="0">
                <a:latin typeface="+mj-lt"/>
              </a:rPr>
              <a:t>Investeringsstöd</a:t>
            </a:r>
            <a:endParaRPr lang="sv-SE" sz="2000" dirty="0">
              <a:latin typeface="+mj-lt"/>
            </a:endParaRPr>
          </a:p>
          <a:p>
            <a:pPr marL="0" indent="0">
              <a:buNone/>
            </a:pPr>
            <a:r>
              <a:rPr lang="sv-SE" b="1" dirty="0">
                <a:latin typeface="+mj-lt"/>
              </a:rPr>
              <a:t>1 Maj</a:t>
            </a:r>
          </a:p>
          <a:p>
            <a:r>
              <a:rPr lang="sv-SE" sz="1800" dirty="0">
                <a:latin typeface="+mj-lt"/>
              </a:rPr>
              <a:t>Stöd till Studieförbund</a:t>
            </a:r>
          </a:p>
          <a:p>
            <a:pPr marL="0" indent="0">
              <a:buNone/>
            </a:pPr>
            <a:endParaRPr lang="sv-SE" b="1" dirty="0">
              <a:latin typeface="+mj-lt"/>
            </a:endParaRPr>
          </a:p>
          <a:p>
            <a:pPr marL="0" indent="0">
              <a:buNone/>
            </a:pPr>
            <a:r>
              <a:rPr lang="sv-SE" b="1" dirty="0">
                <a:latin typeface="+mj-lt"/>
              </a:rPr>
              <a:t>25 augusti</a:t>
            </a:r>
          </a:p>
          <a:p>
            <a:r>
              <a:rPr lang="sv-SE" sz="1800" dirty="0">
                <a:latin typeface="+mj-lt"/>
              </a:rPr>
              <a:t>Aktivitetsstöd</a:t>
            </a:r>
          </a:p>
          <a:p>
            <a:pPr marL="0" indent="0">
              <a:buNone/>
            </a:pPr>
            <a:r>
              <a:rPr lang="sv-SE" b="1" dirty="0">
                <a:latin typeface="+mj-lt"/>
              </a:rPr>
              <a:t>Kan sökas löpande efter april om budget finns</a:t>
            </a:r>
          </a:p>
          <a:p>
            <a:r>
              <a:rPr lang="sv-SE" sz="1800" dirty="0">
                <a:latin typeface="+mj-lt"/>
              </a:rPr>
              <a:t>Projekt- och arrangemangsstöd</a:t>
            </a:r>
          </a:p>
          <a:p>
            <a:r>
              <a:rPr lang="sv-SE" sz="1800" dirty="0">
                <a:latin typeface="+mj-lt"/>
              </a:rPr>
              <a:t>Investeringsstöd</a:t>
            </a:r>
          </a:p>
          <a:p>
            <a:pPr marL="0" indent="0">
              <a:buNone/>
            </a:pPr>
            <a:endParaRPr lang="sv-SE" sz="1800" dirty="0">
              <a:latin typeface="+mj-lt"/>
            </a:endParaRPr>
          </a:p>
          <a:p>
            <a:pPr marL="0" indent="0">
              <a:buNone/>
            </a:pPr>
            <a:r>
              <a:rPr lang="sv-SE" sz="1800" dirty="0">
                <a:latin typeface="+mj-lt"/>
              </a:rPr>
              <a:t>Nya regler för aktivitetsstöd: </a:t>
            </a:r>
            <a:br>
              <a:rPr lang="sv-SE" sz="1800" dirty="0">
                <a:latin typeface="+mj-lt"/>
              </a:rPr>
            </a:br>
            <a:r>
              <a:rPr lang="sv-SE" sz="1800" dirty="0">
                <a:latin typeface="+mj-lt"/>
              </a:rPr>
              <a:t>45min aktivitet &amp; 20 deltagare per ledare.</a:t>
            </a:r>
          </a:p>
          <a:p>
            <a:endParaRPr lang="sv-SE" sz="1400" b="1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388899B-7B76-A57D-DFAE-981B87FDD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918" y="4869160"/>
            <a:ext cx="936104" cy="5616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5440398"/>
      </p:ext>
    </p:extLst>
  </p:cSld>
  <p:clrMapOvr>
    <a:masterClrMapping/>
  </p:clrMapOvr>
  <p:transition spd="slow" advTm="1333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DE5110-2C92-4281-964A-8F01910E5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692696"/>
            <a:ext cx="6768752" cy="881477"/>
          </a:xfrm>
        </p:spPr>
        <p:txBody>
          <a:bodyPr>
            <a:normAutofit fontScale="90000"/>
          </a:bodyPr>
          <a:lstStyle/>
          <a:p>
            <a:r>
              <a:rPr lang="sv-SE" sz="4800" dirty="0"/>
              <a:t>Evenemangskalendern – gratis marknadsföring!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D9508456-05FE-422D-A6A9-A0A2A9854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060848"/>
            <a:ext cx="7344816" cy="39854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v-SE" dirty="0">
                <a:latin typeface="+mj-lt"/>
              </a:rPr>
              <a:t>Digital och tryckt, skickas hem till alla hushåll</a:t>
            </a:r>
          </a:p>
          <a:p>
            <a:pPr>
              <a:lnSpc>
                <a:spcPct val="150000"/>
              </a:lnSpc>
            </a:pPr>
            <a:r>
              <a:rPr lang="sv-SE" dirty="0">
                <a:latin typeface="+mj-lt"/>
              </a:rPr>
              <a:t>Deadline vårens kalender </a:t>
            </a:r>
            <a:r>
              <a:rPr lang="sv-SE" b="1" u="sng" dirty="0">
                <a:latin typeface="+mj-lt"/>
              </a:rPr>
              <a:t>12 november</a:t>
            </a:r>
          </a:p>
          <a:p>
            <a:pPr>
              <a:lnSpc>
                <a:spcPct val="100000"/>
              </a:lnSpc>
            </a:pPr>
            <a:r>
              <a:rPr lang="sv-SE" dirty="0">
                <a:latin typeface="+mj-lt"/>
              </a:rPr>
              <a:t>Anmäl evenemangen på </a:t>
            </a:r>
            <a:r>
              <a:rPr lang="sv-SE" dirty="0">
                <a:latin typeface="+mj-lt"/>
                <a:hlinkClick r:id="rId4"/>
              </a:rPr>
              <a:t>www.osby.se</a:t>
            </a:r>
            <a:r>
              <a:rPr lang="sv-SE" dirty="0">
                <a:latin typeface="+mj-lt"/>
              </a:rPr>
              <a:t> </a:t>
            </a:r>
            <a:r>
              <a:rPr lang="sv-SE" dirty="0">
                <a:latin typeface="+mj-lt"/>
                <a:sym typeface="Wingdings" panose="05000000000000000000" pitchFamily="2" charset="2"/>
              </a:rPr>
              <a:t> Evenemang</a:t>
            </a:r>
          </a:p>
          <a:p>
            <a:pPr>
              <a:lnSpc>
                <a:spcPct val="100000"/>
              </a:lnSpc>
            </a:pPr>
            <a:r>
              <a:rPr lang="sv-SE" dirty="0">
                <a:latin typeface="+mj-lt"/>
                <a:sym typeface="Wingdings" panose="05000000000000000000" pitchFamily="2" charset="2"/>
              </a:rPr>
              <a:t>Glömt skicka in? Anmäl evenemang när som helst på året så läggs de in digitalt. </a:t>
            </a:r>
            <a:endParaRPr lang="sv-SE" dirty="0">
              <a:latin typeface="+mj-lt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44CF759-1C70-654A-3DF4-08F2E69EAC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840" y="2294757"/>
            <a:ext cx="504055" cy="38358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C15E87D-AEDF-CDF7-6C22-6D4CDC377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839" y="3066361"/>
            <a:ext cx="504055" cy="38358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C286A16-B941-257B-A978-C194F0AF21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839" y="3669991"/>
            <a:ext cx="504055" cy="38358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2F6A3E91-9435-EC08-072A-B7F5CF88C1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486" y="4666356"/>
            <a:ext cx="504055" cy="3835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2647932"/>
      </p:ext>
    </p:extLst>
  </p:cSld>
  <p:clrMapOvr>
    <a:masterClrMapping/>
  </p:clrMapOvr>
  <p:transition spd="slow" advTm="9846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3187B6-FB06-477C-8C8C-54174BE1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692697"/>
            <a:ext cx="7886700" cy="1080120"/>
          </a:xfrm>
        </p:spPr>
        <p:txBody>
          <a:bodyPr>
            <a:normAutofit/>
          </a:bodyPr>
          <a:lstStyle/>
          <a:p>
            <a:r>
              <a:rPr lang="sv-SE" sz="4800" dirty="0"/>
              <a:t>Taggar och nycklar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0B80F1-3670-4F60-AB74-716D6BE65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510" y="1628800"/>
            <a:ext cx="7488832" cy="41044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v-SE" sz="24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sv-SE" sz="2600" dirty="0">
                <a:latin typeface="+mj-lt"/>
              </a:rPr>
              <a:t>Telefontid 9-12.30 vardagar</a:t>
            </a:r>
            <a:br>
              <a:rPr lang="sv-SE" sz="2600" dirty="0">
                <a:latin typeface="+mj-lt"/>
              </a:rPr>
            </a:br>
            <a:r>
              <a:rPr lang="sv-SE" sz="2600" dirty="0">
                <a:latin typeface="+mj-lt"/>
              </a:rPr>
              <a:t>Kontaktperson: Sandra Hellsing </a:t>
            </a:r>
            <a:br>
              <a:rPr lang="sv-SE" sz="2600" dirty="0">
                <a:latin typeface="+mj-lt"/>
              </a:rPr>
            </a:br>
            <a:r>
              <a:rPr lang="sv-SE" sz="2600" u="sng" dirty="0">
                <a:latin typeface="+mj-lt"/>
                <a:hlinkClick r:id="rId4"/>
              </a:rPr>
              <a:t>sandra.hellsing@osby.se</a:t>
            </a:r>
            <a:r>
              <a:rPr lang="sv-SE" sz="2600" dirty="0">
                <a:latin typeface="+mj-lt"/>
              </a:rPr>
              <a:t> telefon: 0709-888671 </a:t>
            </a:r>
            <a:br>
              <a:rPr lang="sv-SE" sz="2600" dirty="0">
                <a:latin typeface="+mj-lt"/>
              </a:rPr>
            </a:br>
            <a:endParaRPr lang="sv-SE" sz="2600" dirty="0">
              <a:latin typeface="+mj-lt"/>
            </a:endParaRPr>
          </a:p>
          <a:p>
            <a:r>
              <a:rPr lang="sv-SE" sz="2600" dirty="0">
                <a:latin typeface="+mj-lt"/>
              </a:rPr>
              <a:t>Boka tid för uthämtning av nycklar/taggar</a:t>
            </a:r>
          </a:p>
          <a:p>
            <a:pPr marL="0" indent="0">
              <a:buNone/>
            </a:pPr>
            <a:endParaRPr lang="sv-SE" sz="2600" dirty="0">
              <a:latin typeface="+mj-lt"/>
            </a:endParaRPr>
          </a:p>
          <a:p>
            <a:r>
              <a:rPr lang="sv-SE" sz="2600" dirty="0">
                <a:latin typeface="+mj-lt"/>
              </a:rPr>
              <a:t>Din tagg/nyckel är personlig – lämna aldrig vidare den utan att ny kvittens skrivits!</a:t>
            </a:r>
          </a:p>
          <a:p>
            <a:pPr marL="0" indent="0">
              <a:buNone/>
            </a:pPr>
            <a:endParaRPr lang="sv-SE" sz="2600" dirty="0">
              <a:latin typeface="+mj-lt"/>
            </a:endParaRPr>
          </a:p>
          <a:p>
            <a:r>
              <a:rPr lang="sv-SE" sz="2600" dirty="0">
                <a:latin typeface="+mj-lt"/>
              </a:rPr>
              <a:t>Lämna tillbaka tagg/nyckel som inte används </a:t>
            </a:r>
          </a:p>
          <a:p>
            <a:endParaRPr lang="sv-SE" sz="2400" dirty="0"/>
          </a:p>
        </p:txBody>
      </p:sp>
      <p:pic>
        <p:nvPicPr>
          <p:cNvPr id="6" name="Bildobjekt 5" descr="En bild som visar text, vektorgrafik&#10;&#10;Automatiskt genererad beskrivning">
            <a:extLst>
              <a:ext uri="{FF2B5EF4-FFF2-40B4-BE49-F238E27FC236}">
                <a16:creationId xmlns:a16="http://schemas.microsoft.com/office/drawing/2014/main" id="{E9239CB0-D5C9-4DB0-8D85-59E9E9C9DE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52281" flipV="1">
            <a:off x="6196136" y="1840554"/>
            <a:ext cx="2339752" cy="11698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9120879"/>
      </p:ext>
    </p:extLst>
  </p:cSld>
  <p:clrMapOvr>
    <a:masterClrMapping/>
  </p:clrMapOvr>
  <p:transition spd="slow" advTm="9789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20F020-CB5C-4148-9273-61ACE64E8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704" y="548680"/>
            <a:ext cx="7414592" cy="1224136"/>
          </a:xfrm>
        </p:spPr>
        <p:txBody>
          <a:bodyPr>
            <a:normAutofit/>
          </a:bodyPr>
          <a:lstStyle/>
          <a:p>
            <a:r>
              <a:rPr lang="sv-SE" dirty="0"/>
              <a:t> Använd </a:t>
            </a:r>
            <a:r>
              <a:rPr lang="sv-SE" dirty="0" err="1"/>
              <a:t>Smartbook</a:t>
            </a:r>
            <a:r>
              <a:rPr lang="sv-SE" dirty="0"/>
              <a:t>!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05166C9-7A2C-4AA6-B8C3-0BFA2A852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2733" y="2009064"/>
            <a:ext cx="7848872" cy="3024336"/>
          </a:xfrm>
        </p:spPr>
        <p:txBody>
          <a:bodyPr>
            <a:normAutofit fontScale="3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0400" dirty="0">
                <a:latin typeface="+mj-lt"/>
              </a:rPr>
              <a:t>Boka lokaler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0400" dirty="0">
                <a:latin typeface="+mj-lt"/>
              </a:rPr>
              <a:t>Uppdatera er förenings kontaktuppgifter samt behörigheter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0400" dirty="0">
                <a:latin typeface="+mj-lt"/>
              </a:rPr>
              <a:t>Ansök om föreningsstöd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0400" dirty="0">
                <a:latin typeface="+mj-lt"/>
              </a:rPr>
              <a:t>Logga enkelt in med bank-id på </a:t>
            </a:r>
            <a:r>
              <a:rPr lang="sv-SE" sz="10400" dirty="0">
                <a:latin typeface="+mj-lt"/>
                <a:hlinkClick r:id="rId4"/>
              </a:rPr>
              <a:t>https://www.osby.se/se--gora.html</a:t>
            </a:r>
            <a:endParaRPr lang="sv-SE" sz="104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104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10400" dirty="0">
              <a:latin typeface="+mj-lt"/>
            </a:endParaRP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391758"/>
      </p:ext>
    </p:extLst>
  </p:cSld>
  <p:clrMapOvr>
    <a:masterClrMapping/>
  </p:clrMapOvr>
  <p:transition spd="slow" advTm="6726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 tagen under vatten på pojke som simmar">
            <a:extLst>
              <a:ext uri="{FF2B5EF4-FFF2-40B4-BE49-F238E27FC236}">
                <a16:creationId xmlns:a16="http://schemas.microsoft.com/office/drawing/2014/main" id="{0C3CAA4E-7ED6-04A0-8BDB-51D3D2341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4146796" cy="276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09A46D7-6633-08DE-5374-B9AE1B64F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/>
              <a:t>Idrottsskola 2024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BD532D-CF7B-9FD5-AE9B-A4A85C092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898" y="1268760"/>
            <a:ext cx="4146795" cy="2431703"/>
          </a:xfrm>
        </p:spPr>
        <p:txBody>
          <a:bodyPr>
            <a:normAutofit/>
          </a:bodyPr>
          <a:lstStyle/>
          <a:p>
            <a:r>
              <a:rPr lang="sv-SE" dirty="0">
                <a:latin typeface="+mj-lt"/>
              </a:rPr>
              <a:t>Vill er förening vara med hör av er!</a:t>
            </a:r>
          </a:p>
          <a:p>
            <a:r>
              <a:rPr lang="sv-SE" dirty="0">
                <a:latin typeface="+mj-lt"/>
              </a:rPr>
              <a:t>Planeringen startar nu</a:t>
            </a:r>
          </a:p>
          <a:p>
            <a:endParaRPr lang="sv-SE" dirty="0">
              <a:latin typeface="+mj-lt"/>
            </a:endParaRPr>
          </a:p>
          <a:p>
            <a:endParaRPr lang="sv-SE" dirty="0">
              <a:latin typeface="+mj-lt"/>
            </a:endParaRPr>
          </a:p>
          <a:p>
            <a:endParaRPr lang="sv-SE" dirty="0">
              <a:latin typeface="+mj-lt"/>
            </a:endParaRPr>
          </a:p>
          <a:p>
            <a:endParaRPr lang="sv-S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8768947"/>
      </p:ext>
    </p:extLst>
  </p:cSld>
  <p:clrMapOvr>
    <a:masterClrMapping/>
  </p:clrMapOvr>
  <p:transition spd="slow" advTm="4316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räd, växt, lönn&#10;&#10;Automatiskt genererad beskrivning">
            <a:extLst>
              <a:ext uri="{FF2B5EF4-FFF2-40B4-BE49-F238E27FC236}">
                <a16:creationId xmlns:a16="http://schemas.microsoft.com/office/drawing/2014/main" id="{BA8AAE8C-236B-4226-8B27-2771C2F75B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r="4305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93031" y="1885950"/>
            <a:ext cx="6379369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C501DCF-1998-4A46-BA1F-268AB09E2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2060848"/>
            <a:ext cx="6120680" cy="27016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Varmt tack för idag!</a:t>
            </a:r>
          </a:p>
        </p:txBody>
      </p:sp>
    </p:spTree>
    <p:extLst>
      <p:ext uri="{BB962C8B-B14F-4D97-AF65-F5344CB8AC3E}">
        <p14:creationId xmlns:p14="http://schemas.microsoft.com/office/powerpoint/2010/main" val="1358630430"/>
      </p:ext>
    </p:extLst>
  </p:cSld>
  <p:clrMapOvr>
    <a:masterClrMapping/>
  </p:clrMapOvr>
  <p:transition spd="slow" advTm="3236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4|1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1.1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|1.3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2|1.2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"/>
</p:tagLst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C033BF3FD1D5498710C9BD5D5BF204" ma:contentTypeVersion="11" ma:contentTypeDescription="Create a new document." ma:contentTypeScope="" ma:versionID="a18441136eab4bb62a1c87cb866a0351">
  <xsd:schema xmlns:xsd="http://www.w3.org/2001/XMLSchema" xmlns:xs="http://www.w3.org/2001/XMLSchema" xmlns:p="http://schemas.microsoft.com/office/2006/metadata/properties" xmlns:ns3="f783c244-e031-48c0-92d9-5564de2d0259" xmlns:ns4="59545132-83a6-4368-9026-77ea440b6498" targetNamespace="http://schemas.microsoft.com/office/2006/metadata/properties" ma:root="true" ma:fieldsID="fe374d8c5b0c057a36393e8ad2e58b6e" ns3:_="" ns4:_="">
    <xsd:import namespace="f783c244-e031-48c0-92d9-5564de2d0259"/>
    <xsd:import namespace="59545132-83a6-4368-9026-77ea440b64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83c244-e031-48c0-92d9-5564de2d02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45132-83a6-4368-9026-77ea440b649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4C746C-D5F8-411D-915D-2B2698034A0E}">
  <ds:schemaRefs>
    <ds:schemaRef ds:uri="http://purl.org/dc/elements/1.1/"/>
    <ds:schemaRef ds:uri="http://schemas.microsoft.com/office/2006/metadata/properties"/>
    <ds:schemaRef ds:uri="59545132-83a6-4368-9026-77ea440b6498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783c244-e031-48c0-92d9-5564de2d025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C613BAA-01C6-42E0-B8B0-1680754EB6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4A5235-EDAC-411E-A1DC-C83A7DA878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83c244-e031-48c0-92d9-5564de2d0259"/>
    <ds:schemaRef ds:uri="59545132-83a6-4368-9026-77ea440b64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13480</TotalTime>
  <Words>278</Words>
  <Application>Microsoft Office PowerPoint</Application>
  <PresentationFormat>Bildspel på skärmen (4:3)</PresentationFormat>
  <Paragraphs>68</Paragraphs>
  <Slides>8</Slides>
  <Notes>7</Notes>
  <HiddenSlides>0</HiddenSlides>
  <MMClips>1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Akzidenz Grotesk BE Super</vt:lpstr>
      <vt:lpstr>Arial</vt:lpstr>
      <vt:lpstr>Calibri</vt:lpstr>
      <vt:lpstr>Calibri Light</vt:lpstr>
      <vt:lpstr>Office Theme</vt:lpstr>
      <vt:lpstr> Välkommen på föreningsträff! 2023-10-25  </vt:lpstr>
      <vt:lpstr>Kultur- och fritidsadministrationen  </vt:lpstr>
      <vt:lpstr> Kommunala föreningsstöd Ansökningsdatum   </vt:lpstr>
      <vt:lpstr>Evenemangskalendern – gratis marknadsföring!</vt:lpstr>
      <vt:lpstr>Taggar och nycklar</vt:lpstr>
      <vt:lpstr> Använd Smartbook!</vt:lpstr>
      <vt:lpstr>Idrottsskola 2024</vt:lpstr>
      <vt:lpstr>Varmt tack för idag!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VÄLKOMMEN!</dc:title>
  <dc:creator>Larsson, Afsanéh</dc:creator>
  <cp:lastModifiedBy>Kronblad, Ylva</cp:lastModifiedBy>
  <cp:revision>118</cp:revision>
  <cp:lastPrinted>2023-10-25T12:39:28Z</cp:lastPrinted>
  <dcterms:created xsi:type="dcterms:W3CDTF">2021-02-24T14:56:48Z</dcterms:created>
  <dcterms:modified xsi:type="dcterms:W3CDTF">2023-10-26T06:01:13Z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ed47266-8b86-4cea-90a8-23cdd2154b3f_Enabled">
    <vt:lpwstr>true</vt:lpwstr>
  </property>
  <property fmtid="{D5CDD505-2E9C-101B-9397-08002B2CF9AE}" pid="3" name="MSIP_Label_1ed47266-8b86-4cea-90a8-23cdd2154b3f_SetDate">
    <vt:lpwstr>2021-02-24T15:24:25Z</vt:lpwstr>
  </property>
  <property fmtid="{D5CDD505-2E9C-101B-9397-08002B2CF9AE}" pid="4" name="MSIP_Label_1ed47266-8b86-4cea-90a8-23cdd2154b3f_Method">
    <vt:lpwstr>Standard</vt:lpwstr>
  </property>
  <property fmtid="{D5CDD505-2E9C-101B-9397-08002B2CF9AE}" pid="5" name="MSIP_Label_1ed47266-8b86-4cea-90a8-23cdd2154b3f_Name">
    <vt:lpwstr>Public</vt:lpwstr>
  </property>
  <property fmtid="{D5CDD505-2E9C-101B-9397-08002B2CF9AE}" pid="6" name="MSIP_Label_1ed47266-8b86-4cea-90a8-23cdd2154b3f_SiteId">
    <vt:lpwstr>1c838e24-d045-4983-a73c-655b32bc8083</vt:lpwstr>
  </property>
  <property fmtid="{D5CDD505-2E9C-101B-9397-08002B2CF9AE}" pid="7" name="MSIP_Label_1ed47266-8b86-4cea-90a8-23cdd2154b3f_ActionId">
    <vt:lpwstr>eddee638-1a6b-4642-93d8-49afa8ea6453</vt:lpwstr>
  </property>
  <property fmtid="{D5CDD505-2E9C-101B-9397-08002B2CF9AE}" pid="8" name="MSIP_Label_1ed47266-8b86-4cea-90a8-23cdd2154b3f_ContentBits">
    <vt:lpwstr>0</vt:lpwstr>
  </property>
</Properties>
</file>