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4" r:id="rId4"/>
  </p:sldMasterIdLst>
  <p:notesMasterIdLst>
    <p:notesMasterId r:id="rId16"/>
  </p:notesMasterIdLst>
  <p:sldIdLst>
    <p:sldId id="293" r:id="rId5"/>
    <p:sldId id="344" r:id="rId6"/>
    <p:sldId id="345" r:id="rId7"/>
    <p:sldId id="338" r:id="rId8"/>
    <p:sldId id="342" r:id="rId9"/>
    <p:sldId id="347" r:id="rId10"/>
    <p:sldId id="341" r:id="rId11"/>
    <p:sldId id="322" r:id="rId12"/>
    <p:sldId id="334" r:id="rId13"/>
    <p:sldId id="346" r:id="rId14"/>
    <p:sldId id="339" r:id="rId15"/>
  </p:sldIdLst>
  <p:sldSz cx="9144000" cy="6858000" type="screen4x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lva Kronblad" initials="YK" lastIdx="19" clrIdx="0">
    <p:extLst>
      <p:ext uri="{19B8F6BF-5375-455C-9EA6-DF929625EA0E}">
        <p15:presenceInfo xmlns:p15="http://schemas.microsoft.com/office/powerpoint/2012/main" userId="Ylva Kronbla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0900"/>
    <a:srgbClr val="7F1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25" autoAdjust="0"/>
    <p:restoredTop sz="94660"/>
  </p:normalViewPr>
  <p:slideViewPr>
    <p:cSldViewPr>
      <p:cViewPr varScale="1">
        <p:scale>
          <a:sx n="58" d="100"/>
          <a:sy n="58" d="100"/>
        </p:scale>
        <p:origin x="1560" y="52"/>
      </p:cViewPr>
      <p:guideLst>
        <p:guide orient="horz" pos="431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FF9471DB-B463-4138-B557-DDCEE6EA1C90}" type="datetimeFigureOut">
              <a:rPr lang="sv-SE" smtClean="0"/>
              <a:pPr/>
              <a:t>2022-03-16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6763"/>
            <a:ext cx="5116513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66" tIns="49533" rIns="99066" bIns="49533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49E8D18B-DEA0-4FA7-9201-3F2DF621C67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8579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Fredrik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E8D18B-DEA0-4FA7-9201-3F2DF621C670}" type="slidenum">
              <a:rPr lang="sv-SE" smtClean="0"/>
              <a:pPr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18768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Fredrik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E8D18B-DEA0-4FA7-9201-3F2DF621C670}" type="slidenum">
              <a:rPr lang="sv-SE" smtClean="0"/>
              <a:pPr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084349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Ylva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E8D18B-DEA0-4FA7-9201-3F2DF621C670}" type="slidenum">
              <a:rPr lang="sv-SE" smtClean="0"/>
              <a:pPr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37127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err="1"/>
              <a:t>Affe+Sliperiet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E8D18B-DEA0-4FA7-9201-3F2DF621C670}" type="slidenum">
              <a:rPr lang="sv-SE" smtClean="0"/>
              <a:pPr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50989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Affe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E8D18B-DEA0-4FA7-9201-3F2DF621C670}" type="slidenum">
              <a:rPr lang="sv-SE" smtClean="0"/>
              <a:pPr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61027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RF Sisu Alexander Fridlund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E8D18B-DEA0-4FA7-9201-3F2DF621C670}" type="slidenum">
              <a:rPr lang="sv-SE" smtClean="0"/>
              <a:pPr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19865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Ylva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E8D18B-DEA0-4FA7-9201-3F2DF621C670}" type="slidenum">
              <a:rPr lang="sv-SE" smtClean="0"/>
              <a:pPr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55266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A977F-2504-E741-85B4-8F01994E1F25}" type="datetimeFigureOut">
              <a:rPr lang="en-US" smtClean="0"/>
              <a:t>3/16/2022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2" descr="D:\Dropbox\FORMsoft AB\Kundarea\Osby\Logotyper\grafiskt_element_GRÖN_beskuren.emf">
            <a:extLst>
              <a:ext uri="{FF2B5EF4-FFF2-40B4-BE49-F238E27FC236}">
                <a16:creationId xmlns:a16="http://schemas.microsoft.com/office/drawing/2014/main" id="{7115B6F1-8168-462D-9E15-A1423D95FD7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788800"/>
            <a:ext cx="4605556" cy="1091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D:\Dropbox\FORMsoft AB\Kundarea\Osby\Logotyper\grafiskt_element_GRÖN_beskuren.emf">
            <a:extLst>
              <a:ext uri="{FF2B5EF4-FFF2-40B4-BE49-F238E27FC236}">
                <a16:creationId xmlns:a16="http://schemas.microsoft.com/office/drawing/2014/main" id="{E07A2DAE-7C28-46CD-916D-25B3CD5C203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88800"/>
            <a:ext cx="4620904" cy="1083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D:\Dropbox\FORMsoft AB\Kundarea\Osby\Logotyper\Osby_logo_cmyk_mall.JPG">
            <a:extLst>
              <a:ext uri="{FF2B5EF4-FFF2-40B4-BE49-F238E27FC236}">
                <a16:creationId xmlns:a16="http://schemas.microsoft.com/office/drawing/2014/main" id="{E229DDD3-FC41-4B7F-9D69-D3CE39DADB7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6672"/>
            <a:ext cx="1438275" cy="563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3105474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4B6C3-72FC-46BE-8A36-4DE985D87CD0}" type="datetime1">
              <a:rPr lang="sv-SE" smtClean="0"/>
              <a:t>2022-03-16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r>
              <a:rPr lang="sv-SE"/>
              <a:t>Sida </a:t>
            </a:r>
            <a:fld id="{442FF2AC-5952-4A76-A4C8-7FBE2B124180}" type="slidenum">
              <a:rPr lang="sv-SE" smtClean="0"/>
              <a:pPr algn="r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55045098"/>
      </p:ext>
    </p:extLst>
  </p:cSld>
  <p:clrMapOvr>
    <a:masterClrMapping/>
  </p:clrMapOvr>
  <p:hf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4B6C3-72FC-46BE-8A36-4DE985D87CD0}" type="datetime1">
              <a:rPr lang="sv-SE" smtClean="0"/>
              <a:t>2022-03-16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r>
              <a:rPr lang="sv-SE"/>
              <a:t>Sida </a:t>
            </a:r>
            <a:fld id="{442FF2AC-5952-4A76-A4C8-7FBE2B124180}" type="slidenum">
              <a:rPr lang="sv-SE" smtClean="0"/>
              <a:pPr algn="r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12518936"/>
      </p:ext>
    </p:extLst>
  </p:cSld>
  <p:clrMapOvr>
    <a:masterClrMapping/>
  </p:clrMapOvr>
  <p:hf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4318A-56C5-4348-BFD1-BF4DE10C739A}" type="datetime1">
              <a:rPr lang="sv-SE" smtClean="0"/>
              <a:t>2022-03-16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v-SE"/>
              <a:t>Sida </a:t>
            </a:r>
            <a:fld id="{442FF2AC-5952-4A76-A4C8-7FBE2B124180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7" name="Picture 2" descr="D:\Dropbox\FORMsoft AB\Kundarea\Osby\Logotyper\grafiskt_element_GRÖN_beskuren.emf">
            <a:extLst>
              <a:ext uri="{FF2B5EF4-FFF2-40B4-BE49-F238E27FC236}">
                <a16:creationId xmlns:a16="http://schemas.microsoft.com/office/drawing/2014/main" id="{77D70F94-1B4D-4E16-8535-BB1C0AE6790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774400"/>
            <a:ext cx="4605556" cy="1091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D:\Dropbox\FORMsoft AB\Kundarea\Osby\Logotyper\grafiskt_element_GRÖN_beskuren.emf">
            <a:extLst>
              <a:ext uri="{FF2B5EF4-FFF2-40B4-BE49-F238E27FC236}">
                <a16:creationId xmlns:a16="http://schemas.microsoft.com/office/drawing/2014/main" id="{41C5AC2D-5520-408E-864F-DDF29FE0B1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88800"/>
            <a:ext cx="4620904" cy="1083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D:\Dropbox\FORMsoft AB\Kundarea\Osby\Logotyper\Osby_logo_cmyk_mall.JPG">
            <a:extLst>
              <a:ext uri="{FF2B5EF4-FFF2-40B4-BE49-F238E27FC236}">
                <a16:creationId xmlns:a16="http://schemas.microsoft.com/office/drawing/2014/main" id="{794BE8C6-6808-4577-B4C7-320EAE71C2B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0189" y="387960"/>
            <a:ext cx="1438275" cy="563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697278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7EBCC-3E5C-416D-A6B4-C0E543B012A9}" type="datetime1">
              <a:rPr lang="sv-SE" smtClean="0"/>
              <a:t>2022-03-16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r>
              <a:rPr lang="sv-SE"/>
              <a:t>Sida </a:t>
            </a:r>
            <a:fld id="{442FF2AC-5952-4A76-A4C8-7FBE2B124180}" type="slidenum">
              <a:rPr lang="sv-SE" smtClean="0"/>
              <a:pPr algn="r"/>
              <a:t>‹#›</a:t>
            </a:fld>
            <a:endParaRPr lang="sv-SE" dirty="0"/>
          </a:p>
        </p:txBody>
      </p:sp>
      <p:pic>
        <p:nvPicPr>
          <p:cNvPr id="7" name="Picture 2" descr="D:\Dropbox\FORMsoft AB\Kundarea\Osby\Logotyper\grafiskt_element_GRÖN_beskuren.emf">
            <a:extLst>
              <a:ext uri="{FF2B5EF4-FFF2-40B4-BE49-F238E27FC236}">
                <a16:creationId xmlns:a16="http://schemas.microsoft.com/office/drawing/2014/main" id="{AA576F8D-7F03-4906-9877-021F2B0CE6C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774400"/>
            <a:ext cx="4605556" cy="1091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D:\Dropbox\FORMsoft AB\Kundarea\Osby\Logotyper\grafiskt_element_GRÖN_beskuren.emf">
            <a:extLst>
              <a:ext uri="{FF2B5EF4-FFF2-40B4-BE49-F238E27FC236}">
                <a16:creationId xmlns:a16="http://schemas.microsoft.com/office/drawing/2014/main" id="{D2F6410D-460B-47B0-B9C9-A92F0384348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88800"/>
            <a:ext cx="4620904" cy="1083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D:\Dropbox\FORMsoft AB\Kundarea\Osby\Logotyper\Osby_logo_cmyk_mall.JPG">
            <a:extLst>
              <a:ext uri="{FF2B5EF4-FFF2-40B4-BE49-F238E27FC236}">
                <a16:creationId xmlns:a16="http://schemas.microsoft.com/office/drawing/2014/main" id="{C70D6EEE-E6C0-4262-89CC-7755CCD8364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0189" y="387960"/>
            <a:ext cx="1438275" cy="563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1337800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4B6C3-72FC-46BE-8A36-4DE985D87CD0}" type="datetime1">
              <a:rPr lang="sv-SE" smtClean="0"/>
              <a:t>2022-03-16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r>
              <a:rPr lang="sv-SE"/>
              <a:t>Sida </a:t>
            </a:r>
            <a:fld id="{442FF2AC-5952-4A76-A4C8-7FBE2B124180}" type="slidenum">
              <a:rPr lang="sv-SE" smtClean="0"/>
              <a:pPr algn="r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88429156"/>
      </p:ext>
    </p:extLst>
  </p:cSld>
  <p:clrMapOvr>
    <a:masterClrMapping/>
  </p:clrMapOvr>
  <p:hf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A90E1-D11A-49C8-95EB-E3735E766A8A}" type="datetime1">
              <a:rPr lang="sv-SE" smtClean="0"/>
              <a:t>2022-03-16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r>
              <a:rPr lang="sv-SE"/>
              <a:t>Sida </a:t>
            </a:r>
            <a:fld id="{442FF2AC-5952-4A76-A4C8-7FBE2B124180}" type="slidenum">
              <a:rPr lang="sv-SE" smtClean="0"/>
              <a:pPr algn="r"/>
              <a:t>‹#›</a:t>
            </a:fld>
            <a:endParaRPr lang="sv-SE" dirty="0"/>
          </a:p>
        </p:txBody>
      </p:sp>
      <p:pic>
        <p:nvPicPr>
          <p:cNvPr id="10" name="Picture 2" descr="D:\Dropbox\FORMsoft AB\Kundarea\Osby\Logotyper\grafiskt_element_GRÖN_beskuren.emf">
            <a:extLst>
              <a:ext uri="{FF2B5EF4-FFF2-40B4-BE49-F238E27FC236}">
                <a16:creationId xmlns:a16="http://schemas.microsoft.com/office/drawing/2014/main" id="{9E02B06B-4086-420E-94BF-F6C328E0DC9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774400"/>
            <a:ext cx="4605556" cy="1091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D:\Dropbox\FORMsoft AB\Kundarea\Osby\Logotyper\grafiskt_element_GRÖN_beskuren.emf">
            <a:extLst>
              <a:ext uri="{FF2B5EF4-FFF2-40B4-BE49-F238E27FC236}">
                <a16:creationId xmlns:a16="http://schemas.microsoft.com/office/drawing/2014/main" id="{2796D3EA-EA58-4845-BFBD-0CCDEC2EEC2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88800"/>
            <a:ext cx="4620904" cy="1083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D:\Dropbox\FORMsoft AB\Kundarea\Osby\Logotyper\Osby_logo_cmyk_mall.JPG">
            <a:extLst>
              <a:ext uri="{FF2B5EF4-FFF2-40B4-BE49-F238E27FC236}">
                <a16:creationId xmlns:a16="http://schemas.microsoft.com/office/drawing/2014/main" id="{738C29BF-34F6-44F4-8FE0-EC09925E988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0189" y="387960"/>
            <a:ext cx="1438275" cy="563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1509505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2C573-6AB9-4428-BDDD-FE60DA46EFB2}" type="datetime1">
              <a:rPr lang="sv-SE" smtClean="0"/>
              <a:t>2022-03-16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r>
              <a:rPr lang="sv-SE"/>
              <a:t>Sida </a:t>
            </a:r>
            <a:fld id="{442FF2AC-5952-4A76-A4C8-7FBE2B124180}" type="slidenum">
              <a:rPr lang="sv-SE" smtClean="0"/>
              <a:pPr algn="r"/>
              <a:t>‹#›</a:t>
            </a:fld>
            <a:endParaRPr lang="sv-SE" dirty="0"/>
          </a:p>
        </p:txBody>
      </p:sp>
      <p:pic>
        <p:nvPicPr>
          <p:cNvPr id="6" name="Picture 2" descr="D:\Dropbox\FORMsoft AB\Kundarea\Osby\Logotyper\grafiskt_element_GRÖN_beskuren.emf">
            <a:extLst>
              <a:ext uri="{FF2B5EF4-FFF2-40B4-BE49-F238E27FC236}">
                <a16:creationId xmlns:a16="http://schemas.microsoft.com/office/drawing/2014/main" id="{51CAC2D4-EC9E-499F-9E3D-29BD10AD8FC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774400"/>
            <a:ext cx="4605556" cy="1091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D:\Dropbox\FORMsoft AB\Kundarea\Osby\Logotyper\grafiskt_element_GRÖN_beskuren.emf">
            <a:extLst>
              <a:ext uri="{FF2B5EF4-FFF2-40B4-BE49-F238E27FC236}">
                <a16:creationId xmlns:a16="http://schemas.microsoft.com/office/drawing/2014/main" id="{26D76942-4E30-4366-AF25-8C2BFF2FC6D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88800"/>
            <a:ext cx="4620904" cy="1083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D:\Dropbox\FORMsoft AB\Kundarea\Osby\Logotyper\Osby_logo_cmyk_mall.JPG">
            <a:extLst>
              <a:ext uri="{FF2B5EF4-FFF2-40B4-BE49-F238E27FC236}">
                <a16:creationId xmlns:a16="http://schemas.microsoft.com/office/drawing/2014/main" id="{52B28490-D568-4C1B-881F-7E2D081287C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0189" y="387960"/>
            <a:ext cx="1438275" cy="563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6747598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CD8E8-7E65-42C0-AB8F-3C46D5A62070}" type="datetime1">
              <a:rPr lang="sv-SE" smtClean="0"/>
              <a:t>2022-03-16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r>
              <a:rPr lang="sv-SE"/>
              <a:t>Sida </a:t>
            </a:r>
            <a:fld id="{442FF2AC-5952-4A76-A4C8-7FBE2B124180}" type="slidenum">
              <a:rPr lang="sv-SE" smtClean="0"/>
              <a:pPr algn="r"/>
              <a:t>‹#›</a:t>
            </a:fld>
            <a:endParaRPr lang="sv-SE" dirty="0"/>
          </a:p>
        </p:txBody>
      </p:sp>
      <p:pic>
        <p:nvPicPr>
          <p:cNvPr id="5" name="Picture 2" descr="D:\Dropbox\FORMsoft AB\Kundarea\Osby\Logotyper\grafiskt_element_GRÖN_beskuren.emf">
            <a:extLst>
              <a:ext uri="{FF2B5EF4-FFF2-40B4-BE49-F238E27FC236}">
                <a16:creationId xmlns:a16="http://schemas.microsoft.com/office/drawing/2014/main" id="{D5D2154A-45F3-4B31-B55E-60CB58281E9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774400"/>
            <a:ext cx="4605556" cy="1091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D:\Dropbox\FORMsoft AB\Kundarea\Osby\Logotyper\grafiskt_element_GRÖN_beskuren.emf">
            <a:extLst>
              <a:ext uri="{FF2B5EF4-FFF2-40B4-BE49-F238E27FC236}">
                <a16:creationId xmlns:a16="http://schemas.microsoft.com/office/drawing/2014/main" id="{95FB0D10-1AD4-43E5-8994-DF15C56D1A1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88800"/>
            <a:ext cx="4620904" cy="1083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D:\Dropbox\FORMsoft AB\Kundarea\Osby\Logotyper\Osby_logo_cmyk_mall.JPG">
            <a:extLst>
              <a:ext uri="{FF2B5EF4-FFF2-40B4-BE49-F238E27FC236}">
                <a16:creationId xmlns:a16="http://schemas.microsoft.com/office/drawing/2014/main" id="{FC3DE2EC-25F6-43FA-99A1-B8E3EE22F3B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0189" y="387960"/>
            <a:ext cx="1438275" cy="563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8994032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4B6C3-72FC-46BE-8A36-4DE985D87CD0}" type="datetime1">
              <a:rPr lang="sv-SE" smtClean="0"/>
              <a:t>2022-03-16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r>
              <a:rPr lang="sv-SE"/>
              <a:t>Sida </a:t>
            </a:r>
            <a:fld id="{442FF2AC-5952-4A76-A4C8-7FBE2B124180}" type="slidenum">
              <a:rPr lang="sv-SE" smtClean="0"/>
              <a:pPr algn="r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66771989"/>
      </p:ext>
    </p:extLst>
  </p:cSld>
  <p:clrMapOvr>
    <a:masterClrMapping/>
  </p:clrMapOvr>
  <p:hf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C1F74-1F3C-4087-B7C0-9FC002C67A0A}" type="datetime1">
              <a:rPr lang="sv-SE" smtClean="0"/>
              <a:t>2022-03-16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r>
              <a:rPr lang="sv-SE"/>
              <a:t>Sida </a:t>
            </a:r>
            <a:fld id="{442FF2AC-5952-4A76-A4C8-7FBE2B124180}" type="slidenum">
              <a:rPr lang="sv-SE" smtClean="0"/>
              <a:pPr algn="r"/>
              <a:t>‹#›</a:t>
            </a:fld>
            <a:endParaRPr lang="sv-SE" dirty="0"/>
          </a:p>
        </p:txBody>
      </p:sp>
      <p:pic>
        <p:nvPicPr>
          <p:cNvPr id="8" name="Picture 2" descr="D:\Dropbox\FORMsoft AB\Kundarea\Osby\Logotyper\grafiskt_element_GRÖN_beskuren.emf">
            <a:extLst>
              <a:ext uri="{FF2B5EF4-FFF2-40B4-BE49-F238E27FC236}">
                <a16:creationId xmlns:a16="http://schemas.microsoft.com/office/drawing/2014/main" id="{DB4BBB2C-8DD0-414C-9CAA-AE8625420A1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774400"/>
            <a:ext cx="4605556" cy="1091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D:\Dropbox\FORMsoft AB\Kundarea\Osby\Logotyper\grafiskt_element_GRÖN_beskuren.emf">
            <a:extLst>
              <a:ext uri="{FF2B5EF4-FFF2-40B4-BE49-F238E27FC236}">
                <a16:creationId xmlns:a16="http://schemas.microsoft.com/office/drawing/2014/main" id="{159CEF06-8A2D-41B7-8072-FFA717C5CB3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88800"/>
            <a:ext cx="4620904" cy="1083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D:\Dropbox\FORMsoft AB\Kundarea\Osby\Logotyper\Osby_logo_cmyk_mall.JPG">
            <a:extLst>
              <a:ext uri="{FF2B5EF4-FFF2-40B4-BE49-F238E27FC236}">
                <a16:creationId xmlns:a16="http://schemas.microsoft.com/office/drawing/2014/main" id="{D6F2A830-6124-48E4-9B30-4157650E835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0189" y="387960"/>
            <a:ext cx="1438275" cy="563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3772413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4B6C3-72FC-46BE-8A36-4DE985D87CD0}" type="datetime1">
              <a:rPr lang="sv-SE" smtClean="0"/>
              <a:t>2022-03-16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sv-SE"/>
              <a:t>Sida </a:t>
            </a:r>
            <a:fld id="{442FF2AC-5952-4A76-A4C8-7FBE2B124180}" type="slidenum">
              <a:rPr lang="sv-SE" smtClean="0"/>
              <a:pPr algn="r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14394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ransition spd="slow">
    <p:push dir="u"/>
  </p:transition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mailto:osbyfritid@osby.se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sby.se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sandra.hellsing@osby.s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sby.se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6" name="Rectangle 55">
            <a:extLst>
              <a:ext uri="{FF2B5EF4-FFF2-40B4-BE49-F238E27FC236}">
                <a16:creationId xmlns:a16="http://schemas.microsoft.com/office/drawing/2014/main" id="{80E52692-9332-47C4-BDE1-B1CAAEB9C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F937CAF8-DF7D-41D5-96E3-8E96C665D5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609975" cy="6858000"/>
          </a:xfrm>
          <a:custGeom>
            <a:avLst/>
            <a:gdLst>
              <a:gd name="connsiteX0" fmla="*/ 0 w 9617275"/>
              <a:gd name="connsiteY0" fmla="*/ 0 h 6858000"/>
              <a:gd name="connsiteX1" fmla="*/ 718412 w 9617275"/>
              <a:gd name="connsiteY1" fmla="*/ 0 h 6858000"/>
              <a:gd name="connsiteX2" fmla="*/ 8884848 w 9617275"/>
              <a:gd name="connsiteY2" fmla="*/ 0 h 6858000"/>
              <a:gd name="connsiteX3" fmla="*/ 9603260 w 9617275"/>
              <a:gd name="connsiteY3" fmla="*/ 0 h 6858000"/>
              <a:gd name="connsiteX4" fmla="*/ 9610078 w 9617275"/>
              <a:gd name="connsiteY4" fmla="*/ 31580 h 6858000"/>
              <a:gd name="connsiteX5" fmla="*/ 9613256 w 9617275"/>
              <a:gd name="connsiteY5" fmla="*/ 67481 h 6858000"/>
              <a:gd name="connsiteX6" fmla="*/ 9612196 w 9617275"/>
              <a:gd name="connsiteY6" fmla="*/ 102196 h 6858000"/>
              <a:gd name="connsiteX7" fmla="*/ 9605900 w 9617275"/>
              <a:gd name="connsiteY7" fmla="*/ 198067 h 6858000"/>
              <a:gd name="connsiteX8" fmla="*/ 9597000 w 9617275"/>
              <a:gd name="connsiteY8" fmla="*/ 294891 h 6858000"/>
              <a:gd name="connsiteX9" fmla="*/ 9578080 w 9617275"/>
              <a:gd name="connsiteY9" fmla="*/ 346579 h 6858000"/>
              <a:gd name="connsiteX10" fmla="*/ 9577536 w 9617275"/>
              <a:gd name="connsiteY10" fmla="*/ 352130 h 6858000"/>
              <a:gd name="connsiteX11" fmla="*/ 9579690 w 9617275"/>
              <a:gd name="connsiteY11" fmla="*/ 365451 h 6858000"/>
              <a:gd name="connsiteX12" fmla="*/ 9581100 w 9617275"/>
              <a:gd name="connsiteY12" fmla="*/ 370157 h 6858000"/>
              <a:gd name="connsiteX13" fmla="*/ 9581886 w 9617275"/>
              <a:gd name="connsiteY13" fmla="*/ 377691 h 6858000"/>
              <a:gd name="connsiteX14" fmla="*/ 9581714 w 9617275"/>
              <a:gd name="connsiteY14" fmla="*/ 377971 h 6858000"/>
              <a:gd name="connsiteX15" fmla="*/ 9582824 w 9617275"/>
              <a:gd name="connsiteY15" fmla="*/ 384839 h 6858000"/>
              <a:gd name="connsiteX16" fmla="*/ 9590670 w 9617275"/>
              <a:gd name="connsiteY16" fmla="*/ 417221 h 6858000"/>
              <a:gd name="connsiteX17" fmla="*/ 9577314 w 9617275"/>
              <a:gd name="connsiteY17" fmla="*/ 471949 h 6858000"/>
              <a:gd name="connsiteX18" fmla="*/ 9576166 w 9617275"/>
              <a:gd name="connsiteY18" fmla="*/ 492379 h 6858000"/>
              <a:gd name="connsiteX19" fmla="*/ 9574530 w 9617275"/>
              <a:gd name="connsiteY19" fmla="*/ 503805 h 6858000"/>
              <a:gd name="connsiteX20" fmla="*/ 9573769 w 9617275"/>
              <a:gd name="connsiteY20" fmla="*/ 504846 h 6858000"/>
              <a:gd name="connsiteX21" fmla="*/ 9581389 w 9617275"/>
              <a:gd name="connsiteY21" fmla="*/ 535839 h 6858000"/>
              <a:gd name="connsiteX22" fmla="*/ 9580865 w 9617275"/>
              <a:gd name="connsiteY22" fmla="*/ 540729 h 6858000"/>
              <a:gd name="connsiteX23" fmla="*/ 9587797 w 9617275"/>
              <a:gd name="connsiteY23" fmla="*/ 559939 h 6858000"/>
              <a:gd name="connsiteX24" fmla="*/ 9590330 w 9617275"/>
              <a:gd name="connsiteY24" fmla="*/ 570391 h 6858000"/>
              <a:gd name="connsiteX25" fmla="*/ 9593210 w 9617275"/>
              <a:gd name="connsiteY25" fmla="*/ 572253 h 6858000"/>
              <a:gd name="connsiteX26" fmla="*/ 9595850 w 9617275"/>
              <a:gd name="connsiteY26" fmla="*/ 588239 h 6858000"/>
              <a:gd name="connsiteX27" fmla="*/ 9595336 w 9617275"/>
              <a:gd name="connsiteY27" fmla="*/ 590485 h 6858000"/>
              <a:gd name="connsiteX28" fmla="*/ 9600550 w 9617275"/>
              <a:gd name="connsiteY28" fmla="*/ 602137 h 6858000"/>
              <a:gd name="connsiteX29" fmla="*/ 9608593 w 9617275"/>
              <a:gd name="connsiteY29" fmla="*/ 610056 h 6858000"/>
              <a:gd name="connsiteX30" fmla="*/ 9605348 w 9617275"/>
              <a:gd name="connsiteY30" fmla="*/ 650197 h 6858000"/>
              <a:gd name="connsiteX31" fmla="*/ 9225404 w 9617275"/>
              <a:gd name="connsiteY31" fmla="*/ 1538370 h 6858000"/>
              <a:gd name="connsiteX32" fmla="*/ 9084971 w 9617275"/>
              <a:gd name="connsiteY32" fmla="*/ 1581641 h 6858000"/>
              <a:gd name="connsiteX33" fmla="*/ 9062416 w 9617275"/>
              <a:gd name="connsiteY33" fmla="*/ 1647777 h 6858000"/>
              <a:gd name="connsiteX34" fmla="*/ 8983738 w 9617275"/>
              <a:gd name="connsiteY34" fmla="*/ 1725680 h 6858000"/>
              <a:gd name="connsiteX35" fmla="*/ 8918600 w 9617275"/>
              <a:gd name="connsiteY35" fmla="*/ 1764359 h 6858000"/>
              <a:gd name="connsiteX36" fmla="*/ 8856700 w 9617275"/>
              <a:gd name="connsiteY36" fmla="*/ 1839040 h 6858000"/>
              <a:gd name="connsiteX37" fmla="*/ 8835602 w 9617275"/>
              <a:gd name="connsiteY37" fmla="*/ 1861477 h 6858000"/>
              <a:gd name="connsiteX38" fmla="*/ 8827098 w 9617275"/>
              <a:gd name="connsiteY38" fmla="*/ 1870836 h 6858000"/>
              <a:gd name="connsiteX39" fmla="*/ 8822983 w 9617275"/>
              <a:gd name="connsiteY39" fmla="*/ 1870865 h 6858000"/>
              <a:gd name="connsiteX40" fmla="*/ 8797483 w 9617275"/>
              <a:gd name="connsiteY40" fmla="*/ 1882332 h 6858000"/>
              <a:gd name="connsiteX41" fmla="*/ 8779916 w 9617275"/>
              <a:gd name="connsiteY41" fmla="*/ 1916012 h 6858000"/>
              <a:gd name="connsiteX42" fmla="*/ 8774534 w 9617275"/>
              <a:gd name="connsiteY42" fmla="*/ 1929841 h 6858000"/>
              <a:gd name="connsiteX43" fmla="*/ 8752335 w 9617275"/>
              <a:gd name="connsiteY43" fmla="*/ 1989052 h 6858000"/>
              <a:gd name="connsiteX44" fmla="*/ 8748708 w 9617275"/>
              <a:gd name="connsiteY44" fmla="*/ 1993083 h 6858000"/>
              <a:gd name="connsiteX45" fmla="*/ 8748825 w 9617275"/>
              <a:gd name="connsiteY45" fmla="*/ 1993338 h 6858000"/>
              <a:gd name="connsiteX46" fmla="*/ 8745371 w 9617275"/>
              <a:gd name="connsiteY46" fmla="*/ 1997938 h 6858000"/>
              <a:gd name="connsiteX47" fmla="*/ 8742101 w 9617275"/>
              <a:gd name="connsiteY47" fmla="*/ 2000433 h 6858000"/>
              <a:gd name="connsiteX48" fmla="*/ 8735066 w 9617275"/>
              <a:gd name="connsiteY48" fmla="*/ 2008251 h 6858000"/>
              <a:gd name="connsiteX49" fmla="*/ 8733885 w 9617275"/>
              <a:gd name="connsiteY49" fmla="*/ 2012104 h 6858000"/>
              <a:gd name="connsiteX50" fmla="*/ 8718406 w 9617275"/>
              <a:gd name="connsiteY50" fmla="*/ 2120653 h 6858000"/>
              <a:gd name="connsiteX51" fmla="*/ 8694256 w 9617275"/>
              <a:gd name="connsiteY51" fmla="*/ 2185914 h 6858000"/>
              <a:gd name="connsiteX52" fmla="*/ 8684028 w 9617275"/>
              <a:gd name="connsiteY52" fmla="*/ 2209043 h 6858000"/>
              <a:gd name="connsiteX53" fmla="*/ 8672336 w 9617275"/>
              <a:gd name="connsiteY53" fmla="*/ 2252478 h 6858000"/>
              <a:gd name="connsiteX54" fmla="*/ 8671037 w 9617275"/>
              <a:gd name="connsiteY54" fmla="*/ 2273744 h 6858000"/>
              <a:gd name="connsiteX55" fmla="*/ 8670283 w 9617275"/>
              <a:gd name="connsiteY55" fmla="*/ 2274438 h 6858000"/>
              <a:gd name="connsiteX56" fmla="*/ 8672424 w 9617275"/>
              <a:gd name="connsiteY56" fmla="*/ 2277102 h 6858000"/>
              <a:gd name="connsiteX57" fmla="*/ 8672279 w 9617275"/>
              <a:gd name="connsiteY57" fmla="*/ 2281067 h 6858000"/>
              <a:gd name="connsiteX58" fmla="*/ 8667432 w 9617275"/>
              <a:gd name="connsiteY58" fmla="*/ 2290390 h 6858000"/>
              <a:gd name="connsiteX59" fmla="*/ 8664877 w 9617275"/>
              <a:gd name="connsiteY59" fmla="*/ 2293647 h 6858000"/>
              <a:gd name="connsiteX60" fmla="*/ 8662699 w 9617275"/>
              <a:gd name="connsiteY60" fmla="*/ 2298942 h 6858000"/>
              <a:gd name="connsiteX61" fmla="*/ 8662877 w 9617275"/>
              <a:gd name="connsiteY61" fmla="*/ 2299154 h 6858000"/>
              <a:gd name="connsiteX62" fmla="*/ 8660379 w 9617275"/>
              <a:gd name="connsiteY62" fmla="*/ 2303959 h 6858000"/>
              <a:gd name="connsiteX63" fmla="*/ 8645206 w 9617275"/>
              <a:gd name="connsiteY63" fmla="*/ 2326474 h 6858000"/>
              <a:gd name="connsiteX64" fmla="*/ 8654169 w 9617275"/>
              <a:gd name="connsiteY64" fmla="*/ 2366023 h 6858000"/>
              <a:gd name="connsiteX65" fmla="*/ 8652523 w 9617275"/>
              <a:gd name="connsiteY65" fmla="*/ 2380572 h 6858000"/>
              <a:gd name="connsiteX66" fmla="*/ 8652893 w 9617275"/>
              <a:gd name="connsiteY66" fmla="*/ 2388764 h 6858000"/>
              <a:gd name="connsiteX67" fmla="*/ 8653720 w 9617275"/>
              <a:gd name="connsiteY67" fmla="*/ 2389545 h 6858000"/>
              <a:gd name="connsiteX68" fmla="*/ 8639057 w 9617275"/>
              <a:gd name="connsiteY68" fmla="*/ 2411088 h 6858000"/>
              <a:gd name="connsiteX69" fmla="*/ 8638990 w 9617275"/>
              <a:gd name="connsiteY69" fmla="*/ 2414585 h 6858000"/>
              <a:gd name="connsiteX70" fmla="*/ 8627025 w 9617275"/>
              <a:gd name="connsiteY70" fmla="*/ 2427815 h 6858000"/>
              <a:gd name="connsiteX71" fmla="*/ 8622127 w 9617275"/>
              <a:gd name="connsiteY71" fmla="*/ 2435082 h 6858000"/>
              <a:gd name="connsiteX72" fmla="*/ 8618095 w 9617275"/>
              <a:gd name="connsiteY72" fmla="*/ 2436244 h 6858000"/>
              <a:gd name="connsiteX73" fmla="*/ 8612210 w 9617275"/>
              <a:gd name="connsiteY73" fmla="*/ 2447425 h 6858000"/>
              <a:gd name="connsiteX74" fmla="*/ 8612532 w 9617275"/>
              <a:gd name="connsiteY74" fmla="*/ 2449049 h 6858000"/>
              <a:gd name="connsiteX75" fmla="*/ 8603966 w 9617275"/>
              <a:gd name="connsiteY75" fmla="*/ 2457016 h 6858000"/>
              <a:gd name="connsiteX76" fmla="*/ 8592296 w 9617275"/>
              <a:gd name="connsiteY76" fmla="*/ 2462174 h 6858000"/>
              <a:gd name="connsiteX77" fmla="*/ 8556296 w 9617275"/>
              <a:gd name="connsiteY77" fmla="*/ 2562028 h 6858000"/>
              <a:gd name="connsiteX78" fmla="*/ 8467649 w 9617275"/>
              <a:gd name="connsiteY78" fmla="*/ 2689560 h 6858000"/>
              <a:gd name="connsiteX79" fmla="*/ 8407757 w 9617275"/>
              <a:gd name="connsiteY79" fmla="*/ 2879194 h 6858000"/>
              <a:gd name="connsiteX80" fmla="*/ 8382462 w 9617275"/>
              <a:gd name="connsiteY80" fmla="*/ 2904606 h 6858000"/>
              <a:gd name="connsiteX81" fmla="*/ 8384009 w 9617275"/>
              <a:gd name="connsiteY81" fmla="*/ 2919212 h 6858000"/>
              <a:gd name="connsiteX82" fmla="*/ 8384480 w 9617275"/>
              <a:gd name="connsiteY82" fmla="*/ 2921802 h 6858000"/>
              <a:gd name="connsiteX83" fmla="*/ 8381919 w 9617275"/>
              <a:gd name="connsiteY83" fmla="*/ 2930657 h 6858000"/>
              <a:gd name="connsiteX84" fmla="*/ 8386755 w 9617275"/>
              <a:gd name="connsiteY84" fmla="*/ 2935028 h 6858000"/>
              <a:gd name="connsiteX85" fmla="*/ 8386884 w 9617275"/>
              <a:gd name="connsiteY85" fmla="*/ 2949701 h 6858000"/>
              <a:gd name="connsiteX86" fmla="*/ 8380623 w 9617275"/>
              <a:gd name="connsiteY86" fmla="*/ 2965478 h 6858000"/>
              <a:gd name="connsiteX87" fmla="*/ 8358990 w 9617275"/>
              <a:gd name="connsiteY87" fmla="*/ 3021729 h 6858000"/>
              <a:gd name="connsiteX88" fmla="*/ 8352059 w 9617275"/>
              <a:gd name="connsiteY88" fmla="*/ 3029754 h 6858000"/>
              <a:gd name="connsiteX89" fmla="*/ 8345454 w 9617275"/>
              <a:gd name="connsiteY89" fmla="*/ 3059072 h 6858000"/>
              <a:gd name="connsiteX90" fmla="*/ 8343705 w 9617275"/>
              <a:gd name="connsiteY90" fmla="*/ 3060437 h 6858000"/>
              <a:gd name="connsiteX91" fmla="*/ 8334258 w 9617275"/>
              <a:gd name="connsiteY91" fmla="*/ 3071134 h 6858000"/>
              <a:gd name="connsiteX92" fmla="*/ 8335050 w 9617275"/>
              <a:gd name="connsiteY92" fmla="*/ 3088224 h 6858000"/>
              <a:gd name="connsiteX93" fmla="*/ 8325532 w 9617275"/>
              <a:gd name="connsiteY93" fmla="*/ 3104317 h 6858000"/>
              <a:gd name="connsiteX94" fmla="*/ 8325744 w 9617275"/>
              <a:gd name="connsiteY94" fmla="*/ 3109508 h 6858000"/>
              <a:gd name="connsiteX95" fmla="*/ 8316424 w 9617275"/>
              <a:gd name="connsiteY95" fmla="*/ 3124655 h 6858000"/>
              <a:gd name="connsiteX96" fmla="*/ 8318526 w 9617275"/>
              <a:gd name="connsiteY96" fmla="*/ 3126195 h 6858000"/>
              <a:gd name="connsiteX97" fmla="*/ 8316128 w 9617275"/>
              <a:gd name="connsiteY97" fmla="*/ 3131563 h 6858000"/>
              <a:gd name="connsiteX98" fmla="*/ 8313179 w 9617275"/>
              <a:gd name="connsiteY98" fmla="*/ 3134955 h 6858000"/>
              <a:gd name="connsiteX99" fmla="*/ 8313772 w 9617275"/>
              <a:gd name="connsiteY99" fmla="*/ 3136835 h 6858000"/>
              <a:gd name="connsiteX100" fmla="*/ 8289159 w 9617275"/>
              <a:gd name="connsiteY100" fmla="*/ 3191900 h 6858000"/>
              <a:gd name="connsiteX101" fmla="*/ 8297835 w 9617275"/>
              <a:gd name="connsiteY101" fmla="*/ 3492732 h 6858000"/>
              <a:gd name="connsiteX102" fmla="*/ 8212163 w 9617275"/>
              <a:gd name="connsiteY102" fmla="*/ 4067993 h 6858000"/>
              <a:gd name="connsiteX103" fmla="*/ 8209611 w 9617275"/>
              <a:gd name="connsiteY103" fmla="*/ 4076821 h 6858000"/>
              <a:gd name="connsiteX104" fmla="*/ 8211177 w 9617275"/>
              <a:gd name="connsiteY104" fmla="*/ 4092439 h 6858000"/>
              <a:gd name="connsiteX105" fmla="*/ 8204423 w 9617275"/>
              <a:gd name="connsiteY105" fmla="*/ 4127297 h 6858000"/>
              <a:gd name="connsiteX106" fmla="*/ 8197388 w 9617275"/>
              <a:gd name="connsiteY106" fmla="*/ 4152104 h 6858000"/>
              <a:gd name="connsiteX107" fmla="*/ 8190883 w 9617275"/>
              <a:gd name="connsiteY107" fmla="*/ 4218266 h 6858000"/>
              <a:gd name="connsiteX108" fmla="*/ 8184863 w 9617275"/>
              <a:gd name="connsiteY108" fmla="*/ 4329200 h 6858000"/>
              <a:gd name="connsiteX109" fmla="*/ 8182526 w 9617275"/>
              <a:gd name="connsiteY109" fmla="*/ 4352468 h 6858000"/>
              <a:gd name="connsiteX110" fmla="*/ 8176319 w 9617275"/>
              <a:gd name="connsiteY110" fmla="*/ 4371072 h 6858000"/>
              <a:gd name="connsiteX111" fmla="*/ 8171221 w 9617275"/>
              <a:gd name="connsiteY111" fmla="*/ 4374175 h 6858000"/>
              <a:gd name="connsiteX112" fmla="*/ 8169261 w 9617275"/>
              <a:gd name="connsiteY112" fmla="*/ 4386747 h 6858000"/>
              <a:gd name="connsiteX113" fmla="*/ 8167863 w 9617275"/>
              <a:gd name="connsiteY113" fmla="*/ 4389800 h 6858000"/>
              <a:gd name="connsiteX114" fmla="*/ 8160723 w 9617275"/>
              <a:gd name="connsiteY114" fmla="*/ 4407601 h 6858000"/>
              <a:gd name="connsiteX115" fmla="*/ 8167267 w 9617275"/>
              <a:gd name="connsiteY115" fmla="*/ 4452835 h 6858000"/>
              <a:gd name="connsiteX116" fmla="*/ 8157392 w 9617275"/>
              <a:gd name="connsiteY116" fmla="*/ 4502533 h 6858000"/>
              <a:gd name="connsiteX117" fmla="*/ 8153611 w 9617275"/>
              <a:gd name="connsiteY117" fmla="*/ 4721202 h 6858000"/>
              <a:gd name="connsiteX118" fmla="*/ 8145086 w 9617275"/>
              <a:gd name="connsiteY118" fmla="*/ 4865973 h 6858000"/>
              <a:gd name="connsiteX119" fmla="*/ 8145309 w 9617275"/>
              <a:gd name="connsiteY119" fmla="*/ 4870540 h 6858000"/>
              <a:gd name="connsiteX120" fmla="*/ 8135154 w 9617275"/>
              <a:gd name="connsiteY120" fmla="*/ 4882806 h 6858000"/>
              <a:gd name="connsiteX121" fmla="*/ 8134767 w 9617275"/>
              <a:gd name="connsiteY121" fmla="*/ 4919640 h 6858000"/>
              <a:gd name="connsiteX122" fmla="*/ 8140076 w 9617275"/>
              <a:gd name="connsiteY122" fmla="*/ 4921833 h 6858000"/>
              <a:gd name="connsiteX123" fmla="*/ 8135638 w 9617275"/>
              <a:gd name="connsiteY123" fmla="*/ 4932174 h 6858000"/>
              <a:gd name="connsiteX124" fmla="*/ 8134382 w 9617275"/>
              <a:gd name="connsiteY124" fmla="*/ 4947874 h 6858000"/>
              <a:gd name="connsiteX125" fmla="*/ 8129946 w 9617275"/>
              <a:gd name="connsiteY125" fmla="*/ 4954225 h 6858000"/>
              <a:gd name="connsiteX126" fmla="*/ 8095764 w 9617275"/>
              <a:gd name="connsiteY126" fmla="*/ 5058785 h 6858000"/>
              <a:gd name="connsiteX127" fmla="*/ 8091266 w 9617275"/>
              <a:gd name="connsiteY127" fmla="*/ 5095341 h 6858000"/>
              <a:gd name="connsiteX128" fmla="*/ 8068322 w 9617275"/>
              <a:gd name="connsiteY128" fmla="*/ 5122212 h 6858000"/>
              <a:gd name="connsiteX129" fmla="*/ 8071087 w 9617275"/>
              <a:gd name="connsiteY129" fmla="*/ 5136789 h 6858000"/>
              <a:gd name="connsiteX130" fmla="*/ 8071771 w 9617275"/>
              <a:gd name="connsiteY130" fmla="*/ 5139364 h 6858000"/>
              <a:gd name="connsiteX131" fmla="*/ 8069981 w 9617275"/>
              <a:gd name="connsiteY131" fmla="*/ 5148388 h 6858000"/>
              <a:gd name="connsiteX132" fmla="*/ 8075141 w 9617275"/>
              <a:gd name="connsiteY132" fmla="*/ 5152520 h 6858000"/>
              <a:gd name="connsiteX133" fmla="*/ 8076507 w 9617275"/>
              <a:gd name="connsiteY133" fmla="*/ 5167241 h 6858000"/>
              <a:gd name="connsiteX134" fmla="*/ 8071629 w 9617275"/>
              <a:gd name="connsiteY134" fmla="*/ 5183413 h 6858000"/>
              <a:gd name="connsiteX135" fmla="*/ 8042147 w 9617275"/>
              <a:gd name="connsiteY135" fmla="*/ 5258407 h 6858000"/>
              <a:gd name="connsiteX136" fmla="*/ 8028100 w 9617275"/>
              <a:gd name="connsiteY136" fmla="*/ 5304337 h 6858000"/>
              <a:gd name="connsiteX137" fmla="*/ 8028410 w 9617275"/>
              <a:gd name="connsiteY137" fmla="*/ 5323452 h 6858000"/>
              <a:gd name="connsiteX138" fmla="*/ 8025051 w 9617275"/>
              <a:gd name="connsiteY138" fmla="*/ 5349026 h 6858000"/>
              <a:gd name="connsiteX139" fmla="*/ 8023487 w 9617275"/>
              <a:gd name="connsiteY139" fmla="*/ 5395449 h 6858000"/>
              <a:gd name="connsiteX140" fmla="*/ 8013787 w 9617275"/>
              <a:gd name="connsiteY140" fmla="*/ 5455573 h 6858000"/>
              <a:gd name="connsiteX141" fmla="*/ 7982616 w 9617275"/>
              <a:gd name="connsiteY141" fmla="*/ 5492240 h 6858000"/>
              <a:gd name="connsiteX142" fmla="*/ 7985735 w 9617275"/>
              <a:gd name="connsiteY142" fmla="*/ 5497214 h 6858000"/>
              <a:gd name="connsiteX143" fmla="*/ 7975979 w 9617275"/>
              <a:gd name="connsiteY143" fmla="*/ 5525995 h 6858000"/>
              <a:gd name="connsiteX144" fmla="*/ 7894519 w 9617275"/>
              <a:gd name="connsiteY144" fmla="*/ 5674547 h 6858000"/>
              <a:gd name="connsiteX145" fmla="*/ 7892717 w 9617275"/>
              <a:gd name="connsiteY145" fmla="*/ 5696009 h 6858000"/>
              <a:gd name="connsiteX146" fmla="*/ 7898452 w 9617275"/>
              <a:gd name="connsiteY146" fmla="*/ 5762165 h 6858000"/>
              <a:gd name="connsiteX147" fmla="*/ 7891116 w 9617275"/>
              <a:gd name="connsiteY147" fmla="*/ 5790778 h 6858000"/>
              <a:gd name="connsiteX148" fmla="*/ 7874511 w 9617275"/>
              <a:gd name="connsiteY148" fmla="*/ 5792927 h 6858000"/>
              <a:gd name="connsiteX149" fmla="*/ 7871499 w 9617275"/>
              <a:gd name="connsiteY149" fmla="*/ 5824993 h 6858000"/>
              <a:gd name="connsiteX150" fmla="*/ 7868568 w 9617275"/>
              <a:gd name="connsiteY150" fmla="*/ 5874132 h 6858000"/>
              <a:gd name="connsiteX151" fmla="*/ 7863029 w 9617275"/>
              <a:gd name="connsiteY151" fmla="*/ 5901313 h 6858000"/>
              <a:gd name="connsiteX152" fmla="*/ 7852079 w 9617275"/>
              <a:gd name="connsiteY152" fmla="*/ 5976816 h 6858000"/>
              <a:gd name="connsiteX153" fmla="*/ 7844294 w 9617275"/>
              <a:gd name="connsiteY153" fmla="*/ 6053401 h 6858000"/>
              <a:gd name="connsiteX154" fmla="*/ 7843689 w 9617275"/>
              <a:gd name="connsiteY154" fmla="*/ 6186374 h 6858000"/>
              <a:gd name="connsiteX155" fmla="*/ 7862807 w 9617275"/>
              <a:gd name="connsiteY155" fmla="*/ 6262776 h 6858000"/>
              <a:gd name="connsiteX156" fmla="*/ 7850581 w 9617275"/>
              <a:gd name="connsiteY156" fmla="*/ 6406792 h 6858000"/>
              <a:gd name="connsiteX157" fmla="*/ 7818130 w 9617275"/>
              <a:gd name="connsiteY157" fmla="*/ 6468786 h 6858000"/>
              <a:gd name="connsiteX158" fmla="*/ 7776778 w 9617275"/>
              <a:gd name="connsiteY158" fmla="*/ 6685084 h 6858000"/>
              <a:gd name="connsiteX159" fmla="*/ 7797552 w 9617275"/>
              <a:gd name="connsiteY159" fmla="*/ 6857161 h 6858000"/>
              <a:gd name="connsiteX160" fmla="*/ 7797555 w 9617275"/>
              <a:gd name="connsiteY160" fmla="*/ 6857573 h 6858000"/>
              <a:gd name="connsiteX161" fmla="*/ 7807336 w 9617275"/>
              <a:gd name="connsiteY161" fmla="*/ 6858000 h 6858000"/>
              <a:gd name="connsiteX162" fmla="*/ 7088924 w 9617275"/>
              <a:gd name="connsiteY162" fmla="*/ 6858000 h 6858000"/>
              <a:gd name="connsiteX163" fmla="*/ 718412 w 9617275"/>
              <a:gd name="connsiteY163" fmla="*/ 6858000 h 6858000"/>
              <a:gd name="connsiteX164" fmla="*/ 0 w 9617275"/>
              <a:gd name="connsiteY16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</a:cxnLst>
            <a:rect l="l" t="t" r="r" b="b"/>
            <a:pathLst>
              <a:path w="9617275" h="6858000">
                <a:moveTo>
                  <a:pt x="0" y="0"/>
                </a:moveTo>
                <a:lnTo>
                  <a:pt x="718412" y="0"/>
                </a:lnTo>
                <a:lnTo>
                  <a:pt x="8884848" y="0"/>
                </a:lnTo>
                <a:lnTo>
                  <a:pt x="9603260" y="0"/>
                </a:lnTo>
                <a:lnTo>
                  <a:pt x="9610078" y="31580"/>
                </a:lnTo>
                <a:cubicBezTo>
                  <a:pt x="9612617" y="45057"/>
                  <a:pt x="9614322" y="58205"/>
                  <a:pt x="9613256" y="67481"/>
                </a:cubicBezTo>
                <a:cubicBezTo>
                  <a:pt x="9619873" y="78608"/>
                  <a:pt x="9617463" y="90056"/>
                  <a:pt x="9612196" y="102196"/>
                </a:cubicBezTo>
                <a:cubicBezTo>
                  <a:pt x="9615203" y="132127"/>
                  <a:pt x="9607785" y="162716"/>
                  <a:pt x="9605900" y="198067"/>
                </a:cubicBezTo>
                <a:cubicBezTo>
                  <a:pt x="9614438" y="232863"/>
                  <a:pt x="9598947" y="257133"/>
                  <a:pt x="9597000" y="294891"/>
                </a:cubicBezTo>
                <a:cubicBezTo>
                  <a:pt x="9611811" y="322243"/>
                  <a:pt x="9583979" y="325640"/>
                  <a:pt x="9578080" y="346579"/>
                </a:cubicBezTo>
                <a:lnTo>
                  <a:pt x="9577536" y="352130"/>
                </a:lnTo>
                <a:cubicBezTo>
                  <a:pt x="9578253" y="356571"/>
                  <a:pt x="9578972" y="361011"/>
                  <a:pt x="9579690" y="365451"/>
                </a:cubicBezTo>
                <a:lnTo>
                  <a:pt x="9581100" y="370157"/>
                </a:lnTo>
                <a:cubicBezTo>
                  <a:pt x="9581847" y="373513"/>
                  <a:pt x="9582058" y="375888"/>
                  <a:pt x="9581886" y="377691"/>
                </a:cubicBezTo>
                <a:cubicBezTo>
                  <a:pt x="9581827" y="377784"/>
                  <a:pt x="9581771" y="377878"/>
                  <a:pt x="9581714" y="377971"/>
                </a:cubicBezTo>
                <a:lnTo>
                  <a:pt x="9582824" y="384839"/>
                </a:lnTo>
                <a:cubicBezTo>
                  <a:pt x="9585135" y="396208"/>
                  <a:pt x="9587798" y="407057"/>
                  <a:pt x="9590670" y="417221"/>
                </a:cubicBezTo>
                <a:cubicBezTo>
                  <a:pt x="9580971" y="431911"/>
                  <a:pt x="9597946" y="466254"/>
                  <a:pt x="9577314" y="471949"/>
                </a:cubicBezTo>
                <a:cubicBezTo>
                  <a:pt x="9580592" y="485954"/>
                  <a:pt x="9589922" y="490726"/>
                  <a:pt x="9576166" y="492379"/>
                </a:cubicBezTo>
                <a:cubicBezTo>
                  <a:pt x="9576865" y="497181"/>
                  <a:pt x="9576063" y="500759"/>
                  <a:pt x="9574530" y="503805"/>
                </a:cubicBezTo>
                <a:lnTo>
                  <a:pt x="9573769" y="504846"/>
                </a:lnTo>
                <a:lnTo>
                  <a:pt x="9581389" y="535839"/>
                </a:lnTo>
                <a:lnTo>
                  <a:pt x="9580865" y="540729"/>
                </a:lnTo>
                <a:lnTo>
                  <a:pt x="9587797" y="559939"/>
                </a:lnTo>
                <a:lnTo>
                  <a:pt x="9590330" y="570391"/>
                </a:lnTo>
                <a:lnTo>
                  <a:pt x="9593210" y="572253"/>
                </a:lnTo>
                <a:cubicBezTo>
                  <a:pt x="9595118" y="574873"/>
                  <a:pt x="9596305" y="579405"/>
                  <a:pt x="9595850" y="588239"/>
                </a:cubicBezTo>
                <a:lnTo>
                  <a:pt x="9595336" y="590485"/>
                </a:lnTo>
                <a:lnTo>
                  <a:pt x="9600550" y="602137"/>
                </a:lnTo>
                <a:cubicBezTo>
                  <a:pt x="9602759" y="605621"/>
                  <a:pt x="9605385" y="608372"/>
                  <a:pt x="9608593" y="610056"/>
                </a:cubicBezTo>
                <a:lnTo>
                  <a:pt x="9605348" y="650197"/>
                </a:lnTo>
                <a:lnTo>
                  <a:pt x="9225404" y="1538370"/>
                </a:lnTo>
                <a:lnTo>
                  <a:pt x="9084971" y="1581641"/>
                </a:lnTo>
                <a:cubicBezTo>
                  <a:pt x="9075084" y="1602412"/>
                  <a:pt x="9068239" y="1625122"/>
                  <a:pt x="9062416" y="1647777"/>
                </a:cubicBezTo>
                <a:cubicBezTo>
                  <a:pt x="9075884" y="1648249"/>
                  <a:pt x="8994148" y="1716953"/>
                  <a:pt x="8983738" y="1725680"/>
                </a:cubicBezTo>
                <a:cubicBezTo>
                  <a:pt x="8965168" y="1747120"/>
                  <a:pt x="8948205" y="1732874"/>
                  <a:pt x="8918600" y="1764359"/>
                </a:cubicBezTo>
                <a:lnTo>
                  <a:pt x="8856700" y="1839040"/>
                </a:lnTo>
                <a:cubicBezTo>
                  <a:pt x="8856657" y="1839601"/>
                  <a:pt x="8835644" y="1860915"/>
                  <a:pt x="8835602" y="1861477"/>
                </a:cubicBezTo>
                <a:cubicBezTo>
                  <a:pt x="8833227" y="1867439"/>
                  <a:pt x="8830282" y="1869908"/>
                  <a:pt x="8827098" y="1870836"/>
                </a:cubicBezTo>
                <a:lnTo>
                  <a:pt x="8822983" y="1870865"/>
                </a:lnTo>
                <a:lnTo>
                  <a:pt x="8797483" y="1882332"/>
                </a:lnTo>
                <a:cubicBezTo>
                  <a:pt x="8798332" y="1884953"/>
                  <a:pt x="8782357" y="1913163"/>
                  <a:pt x="8779916" y="1916012"/>
                </a:cubicBezTo>
                <a:cubicBezTo>
                  <a:pt x="8796067" y="1922767"/>
                  <a:pt x="8783159" y="1922040"/>
                  <a:pt x="8774534" y="1929841"/>
                </a:cubicBezTo>
                <a:cubicBezTo>
                  <a:pt x="8769937" y="1942015"/>
                  <a:pt x="8756639" y="1978511"/>
                  <a:pt x="8752335" y="1989052"/>
                </a:cubicBezTo>
                <a:lnTo>
                  <a:pt x="8748708" y="1993083"/>
                </a:lnTo>
                <a:cubicBezTo>
                  <a:pt x="8748748" y="1993168"/>
                  <a:pt x="8748785" y="1993253"/>
                  <a:pt x="8748825" y="1993338"/>
                </a:cubicBezTo>
                <a:cubicBezTo>
                  <a:pt x="8748436" y="1994586"/>
                  <a:pt x="8747393" y="1996053"/>
                  <a:pt x="8745371" y="1997938"/>
                </a:cubicBezTo>
                <a:lnTo>
                  <a:pt x="8742101" y="2000433"/>
                </a:lnTo>
                <a:lnTo>
                  <a:pt x="8735066" y="2008251"/>
                </a:lnTo>
                <a:lnTo>
                  <a:pt x="8733885" y="2012104"/>
                </a:lnTo>
                <a:cubicBezTo>
                  <a:pt x="8731109" y="2030838"/>
                  <a:pt x="8725011" y="2091685"/>
                  <a:pt x="8718406" y="2120653"/>
                </a:cubicBezTo>
                <a:cubicBezTo>
                  <a:pt x="8708970" y="2144535"/>
                  <a:pt x="8707832" y="2167590"/>
                  <a:pt x="8694256" y="2185914"/>
                </a:cubicBezTo>
                <a:cubicBezTo>
                  <a:pt x="8696624" y="2196020"/>
                  <a:pt x="8695752" y="2204498"/>
                  <a:pt x="8684028" y="2209043"/>
                </a:cubicBezTo>
                <a:cubicBezTo>
                  <a:pt x="8677694" y="2232166"/>
                  <a:pt x="8687779" y="2241686"/>
                  <a:pt x="8672336" y="2252478"/>
                </a:cubicBezTo>
                <a:cubicBezTo>
                  <a:pt x="8687083" y="2271653"/>
                  <a:pt x="8679173" y="2269820"/>
                  <a:pt x="8671037" y="2273744"/>
                </a:cubicBezTo>
                <a:lnTo>
                  <a:pt x="8670283" y="2274438"/>
                </a:lnTo>
                <a:lnTo>
                  <a:pt x="8672424" y="2277102"/>
                </a:lnTo>
                <a:lnTo>
                  <a:pt x="8672279" y="2281067"/>
                </a:lnTo>
                <a:lnTo>
                  <a:pt x="8667432" y="2290390"/>
                </a:lnTo>
                <a:lnTo>
                  <a:pt x="8664877" y="2293647"/>
                </a:lnTo>
                <a:cubicBezTo>
                  <a:pt x="8663387" y="2295983"/>
                  <a:pt x="8662751" y="2297655"/>
                  <a:pt x="8662699" y="2298942"/>
                </a:cubicBezTo>
                <a:lnTo>
                  <a:pt x="8662877" y="2299154"/>
                </a:lnTo>
                <a:lnTo>
                  <a:pt x="8660379" y="2303959"/>
                </a:lnTo>
                <a:cubicBezTo>
                  <a:pt x="8655629" y="2311887"/>
                  <a:pt x="8650503" y="2319429"/>
                  <a:pt x="8645206" y="2326474"/>
                </a:cubicBezTo>
                <a:cubicBezTo>
                  <a:pt x="8655559" y="2337436"/>
                  <a:pt x="8628218" y="2360829"/>
                  <a:pt x="8654169" y="2366023"/>
                </a:cubicBezTo>
                <a:cubicBezTo>
                  <a:pt x="8647754" y="2375769"/>
                  <a:pt x="8634894" y="2378627"/>
                  <a:pt x="8652523" y="2380572"/>
                </a:cubicBezTo>
                <a:cubicBezTo>
                  <a:pt x="8650875" y="2383937"/>
                  <a:pt x="8651368" y="2386521"/>
                  <a:pt x="8652893" y="2388764"/>
                </a:cubicBezTo>
                <a:lnTo>
                  <a:pt x="8653720" y="2389545"/>
                </a:lnTo>
                <a:lnTo>
                  <a:pt x="8639057" y="2411088"/>
                </a:lnTo>
                <a:lnTo>
                  <a:pt x="8638990" y="2414585"/>
                </a:lnTo>
                <a:lnTo>
                  <a:pt x="8627025" y="2427815"/>
                </a:lnTo>
                <a:lnTo>
                  <a:pt x="8622127" y="2435082"/>
                </a:lnTo>
                <a:lnTo>
                  <a:pt x="8618095" y="2436244"/>
                </a:lnTo>
                <a:cubicBezTo>
                  <a:pt x="8615213" y="2437993"/>
                  <a:pt x="8612976" y="2441138"/>
                  <a:pt x="8612210" y="2447425"/>
                </a:cubicBezTo>
                <a:cubicBezTo>
                  <a:pt x="8612318" y="2447967"/>
                  <a:pt x="8612426" y="2448507"/>
                  <a:pt x="8612532" y="2449049"/>
                </a:cubicBezTo>
                <a:lnTo>
                  <a:pt x="8603966" y="2457016"/>
                </a:lnTo>
                <a:cubicBezTo>
                  <a:pt x="8600559" y="2459363"/>
                  <a:pt x="8596722" y="2461165"/>
                  <a:pt x="8592296" y="2462174"/>
                </a:cubicBezTo>
                <a:cubicBezTo>
                  <a:pt x="8597579" y="2500938"/>
                  <a:pt x="8567684" y="2525736"/>
                  <a:pt x="8556296" y="2562028"/>
                </a:cubicBezTo>
                <a:cubicBezTo>
                  <a:pt x="8535521" y="2599926"/>
                  <a:pt x="8480237" y="2664190"/>
                  <a:pt x="8467649" y="2689560"/>
                </a:cubicBezTo>
                <a:cubicBezTo>
                  <a:pt x="8442891" y="2742422"/>
                  <a:pt x="8421954" y="2843354"/>
                  <a:pt x="8407757" y="2879194"/>
                </a:cubicBezTo>
                <a:cubicBezTo>
                  <a:pt x="8387671" y="2865089"/>
                  <a:pt x="8408678" y="2912000"/>
                  <a:pt x="8382462" y="2904606"/>
                </a:cubicBezTo>
                <a:cubicBezTo>
                  <a:pt x="8382358" y="2909395"/>
                  <a:pt x="8383085" y="2914268"/>
                  <a:pt x="8384009" y="2919212"/>
                </a:cubicBezTo>
                <a:lnTo>
                  <a:pt x="8384480" y="2921802"/>
                </a:lnTo>
                <a:lnTo>
                  <a:pt x="8381919" y="2930657"/>
                </a:lnTo>
                <a:lnTo>
                  <a:pt x="8386755" y="2935028"/>
                </a:lnTo>
                <a:lnTo>
                  <a:pt x="8386884" y="2949701"/>
                </a:lnTo>
                <a:cubicBezTo>
                  <a:pt x="8386072" y="2954909"/>
                  <a:pt x="8384198" y="2960169"/>
                  <a:pt x="8380623" y="2965478"/>
                </a:cubicBezTo>
                <a:cubicBezTo>
                  <a:pt x="8364602" y="2976094"/>
                  <a:pt x="8367975" y="3002192"/>
                  <a:pt x="8358990" y="3021729"/>
                </a:cubicBezTo>
                <a:lnTo>
                  <a:pt x="8352059" y="3029754"/>
                </a:lnTo>
                <a:lnTo>
                  <a:pt x="8345454" y="3059072"/>
                </a:lnTo>
                <a:lnTo>
                  <a:pt x="8343705" y="3060437"/>
                </a:lnTo>
                <a:cubicBezTo>
                  <a:pt x="8339679" y="3063236"/>
                  <a:pt x="8336095" y="3066244"/>
                  <a:pt x="8334258" y="3071134"/>
                </a:cubicBezTo>
                <a:lnTo>
                  <a:pt x="8335050" y="3088224"/>
                </a:lnTo>
                <a:lnTo>
                  <a:pt x="8325532" y="3104317"/>
                </a:lnTo>
                <a:cubicBezTo>
                  <a:pt x="8325603" y="3106048"/>
                  <a:pt x="8325673" y="3107778"/>
                  <a:pt x="8325744" y="3109508"/>
                </a:cubicBezTo>
                <a:cubicBezTo>
                  <a:pt x="8323133" y="3115315"/>
                  <a:pt x="8315946" y="3121199"/>
                  <a:pt x="8316424" y="3124655"/>
                </a:cubicBezTo>
                <a:lnTo>
                  <a:pt x="8318526" y="3126195"/>
                </a:lnTo>
                <a:lnTo>
                  <a:pt x="8316128" y="3131563"/>
                </a:lnTo>
                <a:lnTo>
                  <a:pt x="8313179" y="3134955"/>
                </a:lnTo>
                <a:lnTo>
                  <a:pt x="8313772" y="3136835"/>
                </a:lnTo>
                <a:lnTo>
                  <a:pt x="8289159" y="3191900"/>
                </a:lnTo>
                <a:cubicBezTo>
                  <a:pt x="8253831" y="3281542"/>
                  <a:pt x="8318680" y="3370194"/>
                  <a:pt x="8297835" y="3492732"/>
                </a:cubicBezTo>
                <a:lnTo>
                  <a:pt x="8212163" y="4067993"/>
                </a:lnTo>
                <a:lnTo>
                  <a:pt x="8209611" y="4076821"/>
                </a:lnTo>
                <a:cubicBezTo>
                  <a:pt x="8208926" y="4082012"/>
                  <a:pt x="8209245" y="4087224"/>
                  <a:pt x="8211177" y="4092439"/>
                </a:cubicBezTo>
                <a:cubicBezTo>
                  <a:pt x="8201649" y="4089663"/>
                  <a:pt x="8212978" y="4118945"/>
                  <a:pt x="8204423" y="4127297"/>
                </a:cubicBezTo>
                <a:cubicBezTo>
                  <a:pt x="8197383" y="4132685"/>
                  <a:pt x="8199179" y="4142821"/>
                  <a:pt x="8197388" y="4152104"/>
                </a:cubicBezTo>
                <a:cubicBezTo>
                  <a:pt x="8190624" y="4161436"/>
                  <a:pt x="8188284" y="4204840"/>
                  <a:pt x="8190883" y="4218266"/>
                </a:cubicBezTo>
                <a:cubicBezTo>
                  <a:pt x="8202564" y="4253948"/>
                  <a:pt x="8176292" y="4300298"/>
                  <a:pt x="8184863" y="4329200"/>
                </a:cubicBezTo>
                <a:cubicBezTo>
                  <a:pt x="8185073" y="4337779"/>
                  <a:pt x="8184149" y="4345431"/>
                  <a:pt x="8182526" y="4352468"/>
                </a:cubicBezTo>
                <a:lnTo>
                  <a:pt x="8176319" y="4371072"/>
                </a:lnTo>
                <a:lnTo>
                  <a:pt x="8171221" y="4374175"/>
                </a:lnTo>
                <a:lnTo>
                  <a:pt x="8169261" y="4386747"/>
                </a:lnTo>
                <a:lnTo>
                  <a:pt x="8167863" y="4389800"/>
                </a:lnTo>
                <a:cubicBezTo>
                  <a:pt x="8165173" y="4395624"/>
                  <a:pt x="8162649" y="4401449"/>
                  <a:pt x="8160723" y="4407601"/>
                </a:cubicBezTo>
                <a:cubicBezTo>
                  <a:pt x="8181568" y="4411559"/>
                  <a:pt x="8147772" y="4460543"/>
                  <a:pt x="8167267" y="4452835"/>
                </a:cubicBezTo>
                <a:cubicBezTo>
                  <a:pt x="8160306" y="4487300"/>
                  <a:pt x="8180687" y="4470922"/>
                  <a:pt x="8157392" y="4502533"/>
                </a:cubicBezTo>
                <a:cubicBezTo>
                  <a:pt x="8150975" y="4547842"/>
                  <a:pt x="8155662" y="4660629"/>
                  <a:pt x="8153611" y="4721202"/>
                </a:cubicBezTo>
                <a:cubicBezTo>
                  <a:pt x="8153134" y="4748870"/>
                  <a:pt x="8142326" y="4841663"/>
                  <a:pt x="8145086" y="4865973"/>
                </a:cubicBezTo>
                <a:cubicBezTo>
                  <a:pt x="8145161" y="4867495"/>
                  <a:pt x="8145234" y="4869018"/>
                  <a:pt x="8145309" y="4870540"/>
                </a:cubicBezTo>
                <a:lnTo>
                  <a:pt x="8135154" y="4882806"/>
                </a:lnTo>
                <a:cubicBezTo>
                  <a:pt x="8133396" y="4890989"/>
                  <a:pt x="8133946" y="4913135"/>
                  <a:pt x="8134767" y="4919640"/>
                </a:cubicBezTo>
                <a:lnTo>
                  <a:pt x="8140076" y="4921833"/>
                </a:lnTo>
                <a:lnTo>
                  <a:pt x="8135638" y="4932174"/>
                </a:lnTo>
                <a:lnTo>
                  <a:pt x="8134382" y="4947874"/>
                </a:lnTo>
                <a:lnTo>
                  <a:pt x="8129946" y="4954225"/>
                </a:lnTo>
                <a:cubicBezTo>
                  <a:pt x="8115470" y="4986714"/>
                  <a:pt x="8113794" y="5029032"/>
                  <a:pt x="8095764" y="5058785"/>
                </a:cubicBezTo>
                <a:cubicBezTo>
                  <a:pt x="8113557" y="5089055"/>
                  <a:pt x="8094245" y="5069944"/>
                  <a:pt x="8091266" y="5095341"/>
                </a:cubicBezTo>
                <a:cubicBezTo>
                  <a:pt x="8070159" y="5082266"/>
                  <a:pt x="8094942" y="5128222"/>
                  <a:pt x="8068322" y="5122212"/>
                </a:cubicBezTo>
                <a:cubicBezTo>
                  <a:pt x="8068622" y="5127024"/>
                  <a:pt x="8069753" y="5131875"/>
                  <a:pt x="8071087" y="5136789"/>
                </a:cubicBezTo>
                <a:lnTo>
                  <a:pt x="8071771" y="5139364"/>
                </a:lnTo>
                <a:lnTo>
                  <a:pt x="8069981" y="5148388"/>
                </a:lnTo>
                <a:lnTo>
                  <a:pt x="8075141" y="5152520"/>
                </a:lnTo>
                <a:cubicBezTo>
                  <a:pt x="8075596" y="5157427"/>
                  <a:pt x="8076052" y="5162334"/>
                  <a:pt x="8076507" y="5167241"/>
                </a:cubicBezTo>
                <a:cubicBezTo>
                  <a:pt x="8076143" y="5172508"/>
                  <a:pt x="8074726" y="5177894"/>
                  <a:pt x="8071629" y="5183413"/>
                </a:cubicBezTo>
                <a:cubicBezTo>
                  <a:pt x="8051634" y="5198768"/>
                  <a:pt x="8068158" y="5239903"/>
                  <a:pt x="8042147" y="5258407"/>
                </a:cubicBezTo>
                <a:cubicBezTo>
                  <a:pt x="8034538" y="5266111"/>
                  <a:pt x="8022984" y="5295448"/>
                  <a:pt x="8028100" y="5304337"/>
                </a:cubicBezTo>
                <a:cubicBezTo>
                  <a:pt x="8027196" y="5311142"/>
                  <a:pt x="8021653" y="5317030"/>
                  <a:pt x="8028410" y="5323452"/>
                </a:cubicBezTo>
                <a:cubicBezTo>
                  <a:pt x="8036027" y="5332441"/>
                  <a:pt x="8012565" y="5346906"/>
                  <a:pt x="8025051" y="5349026"/>
                </a:cubicBezTo>
                <a:cubicBezTo>
                  <a:pt x="8008756" y="5359465"/>
                  <a:pt x="8023778" y="5380545"/>
                  <a:pt x="8023487" y="5395449"/>
                </a:cubicBezTo>
                <a:cubicBezTo>
                  <a:pt x="8008593" y="5402726"/>
                  <a:pt x="8022673" y="5426813"/>
                  <a:pt x="8013787" y="5455573"/>
                </a:cubicBezTo>
                <a:cubicBezTo>
                  <a:pt x="7996840" y="5463320"/>
                  <a:pt x="8007967" y="5475010"/>
                  <a:pt x="7982616" y="5492240"/>
                </a:cubicBezTo>
                <a:cubicBezTo>
                  <a:pt x="7983878" y="5493726"/>
                  <a:pt x="7984929" y="5495399"/>
                  <a:pt x="7985735" y="5497214"/>
                </a:cubicBezTo>
                <a:cubicBezTo>
                  <a:pt x="7990425" y="5507759"/>
                  <a:pt x="7986057" y="5520643"/>
                  <a:pt x="7975979" y="5525995"/>
                </a:cubicBezTo>
                <a:cubicBezTo>
                  <a:pt x="7960776" y="5555551"/>
                  <a:pt x="7908396" y="5646212"/>
                  <a:pt x="7894519" y="5674547"/>
                </a:cubicBezTo>
                <a:cubicBezTo>
                  <a:pt x="7902043" y="5682251"/>
                  <a:pt x="7900490" y="5687986"/>
                  <a:pt x="7892717" y="5696009"/>
                </a:cubicBezTo>
                <a:cubicBezTo>
                  <a:pt x="7893371" y="5710611"/>
                  <a:pt x="7898718" y="5746370"/>
                  <a:pt x="7898452" y="5762165"/>
                </a:cubicBezTo>
                <a:cubicBezTo>
                  <a:pt x="7905839" y="5776959"/>
                  <a:pt x="7885182" y="5776537"/>
                  <a:pt x="7891116" y="5790778"/>
                </a:cubicBezTo>
                <a:cubicBezTo>
                  <a:pt x="7888977" y="5804032"/>
                  <a:pt x="7880342" y="5779354"/>
                  <a:pt x="7874511" y="5792927"/>
                </a:cubicBezTo>
                <a:cubicBezTo>
                  <a:pt x="7869688" y="5810094"/>
                  <a:pt x="7846844" y="5802798"/>
                  <a:pt x="7871499" y="5824993"/>
                </a:cubicBezTo>
                <a:cubicBezTo>
                  <a:pt x="7858308" y="5840379"/>
                  <a:pt x="7870240" y="5847948"/>
                  <a:pt x="7868568" y="5874132"/>
                </a:cubicBezTo>
                <a:cubicBezTo>
                  <a:pt x="7857825" y="5881935"/>
                  <a:pt x="7858652" y="5891169"/>
                  <a:pt x="7863029" y="5901313"/>
                </a:cubicBezTo>
                <a:cubicBezTo>
                  <a:pt x="7853201" y="5924234"/>
                  <a:pt x="7856678" y="5949034"/>
                  <a:pt x="7852079" y="5976816"/>
                </a:cubicBezTo>
                <a:cubicBezTo>
                  <a:pt x="7834151" y="6002804"/>
                  <a:pt x="7849294" y="6023735"/>
                  <a:pt x="7844294" y="6053401"/>
                </a:cubicBezTo>
                <a:cubicBezTo>
                  <a:pt x="7816261" y="6075535"/>
                  <a:pt x="7852261" y="6162770"/>
                  <a:pt x="7843689" y="6186374"/>
                </a:cubicBezTo>
                <a:lnTo>
                  <a:pt x="7862807" y="6262776"/>
                </a:lnTo>
                <a:cubicBezTo>
                  <a:pt x="7859283" y="6342960"/>
                  <a:pt x="7854106" y="6326609"/>
                  <a:pt x="7850581" y="6406792"/>
                </a:cubicBezTo>
                <a:cubicBezTo>
                  <a:pt x="7853234" y="6420353"/>
                  <a:pt x="7813617" y="6462217"/>
                  <a:pt x="7818130" y="6468786"/>
                </a:cubicBezTo>
                <a:cubicBezTo>
                  <a:pt x="7816035" y="6570303"/>
                  <a:pt x="7785971" y="6655580"/>
                  <a:pt x="7776778" y="6685084"/>
                </a:cubicBezTo>
                <a:cubicBezTo>
                  <a:pt x="7773991" y="6696710"/>
                  <a:pt x="7794513" y="6818095"/>
                  <a:pt x="7797552" y="6857161"/>
                </a:cubicBezTo>
                <a:cubicBezTo>
                  <a:pt x="7797554" y="6857298"/>
                  <a:pt x="7797554" y="6857435"/>
                  <a:pt x="7797555" y="6857573"/>
                </a:cubicBezTo>
                <a:lnTo>
                  <a:pt x="7807336" y="6858000"/>
                </a:lnTo>
                <a:lnTo>
                  <a:pt x="7088924" y="6858000"/>
                </a:lnTo>
                <a:lnTo>
                  <a:pt x="718412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-1355996" y="1855664"/>
            <a:ext cx="5508902" cy="2711792"/>
          </a:xfrm>
        </p:spPr>
        <p:txBody>
          <a:bodyPr anchor="b">
            <a:noAutofit/>
          </a:bodyPr>
          <a:lstStyle/>
          <a:p>
            <a:pPr algn="r"/>
            <a:br>
              <a:rPr lang="sv-SE" sz="4800" dirty="0"/>
            </a:br>
            <a:r>
              <a:rPr lang="sv-SE" sz="4800" dirty="0"/>
              <a:t>		VÄLKOMMEN!</a:t>
            </a:r>
            <a:br>
              <a:rPr lang="sv-SE" sz="4800" dirty="0"/>
            </a:br>
            <a:br>
              <a:rPr lang="sv-SE" sz="4800" dirty="0"/>
            </a:br>
            <a:endParaRPr lang="sv-SE" sz="4800" dirty="0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AA985A8C-0E09-4AE5-8D43-0E641136D2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98027" y="615950"/>
            <a:ext cx="3229859" cy="3707083"/>
          </a:xfrm>
          <a:custGeom>
            <a:avLst/>
            <a:gdLst>
              <a:gd name="connsiteX0" fmla="*/ 0 w 2400300"/>
              <a:gd name="connsiteY0" fmla="*/ 0 h 2400300"/>
              <a:gd name="connsiteX1" fmla="*/ 2400300 w 2400300"/>
              <a:gd name="connsiteY1" fmla="*/ 0 h 2400300"/>
              <a:gd name="connsiteX2" fmla="*/ 2400300 w 2400300"/>
              <a:gd name="connsiteY2" fmla="*/ 2400300 h 2400300"/>
              <a:gd name="connsiteX3" fmla="*/ 0 w 2400300"/>
              <a:gd name="connsiteY3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0300" h="2400300">
                <a:moveTo>
                  <a:pt x="0" y="0"/>
                </a:moveTo>
                <a:lnTo>
                  <a:pt x="2400300" y="0"/>
                </a:lnTo>
                <a:lnTo>
                  <a:pt x="2400300" y="2400300"/>
                </a:lnTo>
                <a:lnTo>
                  <a:pt x="0" y="2400300"/>
                </a:lnTo>
                <a:close/>
              </a:path>
            </a:pathLst>
          </a:custGeom>
          <a:solidFill>
            <a:srgbClr val="F2F2F2"/>
          </a:solidFill>
          <a:ln>
            <a:noFill/>
          </a:ln>
          <a:effectLst>
            <a:outerShdw blurRad="25400" dist="12700" dir="30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Bildobjekt 7" descr="En bild som visar person, inomhus&#10;&#10;Automatiskt genererad beskrivning">
            <a:extLst>
              <a:ext uri="{FF2B5EF4-FFF2-40B4-BE49-F238E27FC236}">
                <a16:creationId xmlns:a16="http://schemas.microsoft.com/office/drawing/2014/main" id="{9CF66804-91C7-4302-831A-C5E5EF9F424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15" r="13139" b="3"/>
          <a:stretch/>
        </p:blipFill>
        <p:spPr>
          <a:xfrm>
            <a:off x="5739408" y="798394"/>
            <a:ext cx="2958424" cy="3361433"/>
          </a:xfrm>
          <a:prstGeom prst="rect">
            <a:avLst/>
          </a:prstGeom>
        </p:spPr>
      </p:pic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8139596E-811E-4CBB-9679-ACB5C9826D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4613" y="3034831"/>
            <a:ext cx="1933773" cy="2248113"/>
          </a:xfrm>
          <a:custGeom>
            <a:avLst/>
            <a:gdLst>
              <a:gd name="connsiteX0" fmla="*/ 0 w 2400300"/>
              <a:gd name="connsiteY0" fmla="*/ 0 h 2400300"/>
              <a:gd name="connsiteX1" fmla="*/ 2400300 w 2400300"/>
              <a:gd name="connsiteY1" fmla="*/ 0 h 2400300"/>
              <a:gd name="connsiteX2" fmla="*/ 2400300 w 2400300"/>
              <a:gd name="connsiteY2" fmla="*/ 2400300 h 2400300"/>
              <a:gd name="connsiteX3" fmla="*/ 0 w 2400300"/>
              <a:gd name="connsiteY3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0300" h="2400300">
                <a:moveTo>
                  <a:pt x="0" y="0"/>
                </a:moveTo>
                <a:lnTo>
                  <a:pt x="2400300" y="0"/>
                </a:lnTo>
                <a:lnTo>
                  <a:pt x="2400300" y="2400300"/>
                </a:lnTo>
                <a:lnTo>
                  <a:pt x="0" y="2400300"/>
                </a:lnTo>
                <a:close/>
              </a:path>
            </a:pathLst>
          </a:custGeom>
          <a:solidFill>
            <a:srgbClr val="F2F2F2"/>
          </a:solidFill>
          <a:ln>
            <a:noFill/>
          </a:ln>
          <a:effectLst>
            <a:outerShdw blurRad="25400" dist="12700" dir="30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8" name="Bildobjekt 17" descr="En bild som visar inomhus&#10;&#10;Automatiskt genererad beskrivning">
            <a:extLst>
              <a:ext uri="{FF2B5EF4-FFF2-40B4-BE49-F238E27FC236}">
                <a16:creationId xmlns:a16="http://schemas.microsoft.com/office/drawing/2014/main" id="{0B4D593B-1840-4C6B-AFFE-CB3E12E8AB52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74" r="23649" b="3"/>
          <a:stretch/>
        </p:blipFill>
        <p:spPr>
          <a:xfrm>
            <a:off x="4696791" y="3124621"/>
            <a:ext cx="1798461" cy="2077732"/>
          </a:xfrm>
          <a:prstGeom prst="rect">
            <a:avLst/>
          </a:prstGeom>
        </p:spPr>
      </p:pic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42F10E67-ED8E-45EA-A4AF-4386481694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40029" y="4567893"/>
            <a:ext cx="1762463" cy="1556949"/>
          </a:xfrm>
          <a:custGeom>
            <a:avLst/>
            <a:gdLst>
              <a:gd name="connsiteX0" fmla="*/ 0 w 2400300"/>
              <a:gd name="connsiteY0" fmla="*/ 0 h 2400300"/>
              <a:gd name="connsiteX1" fmla="*/ 2400300 w 2400300"/>
              <a:gd name="connsiteY1" fmla="*/ 0 h 2400300"/>
              <a:gd name="connsiteX2" fmla="*/ 2400300 w 2400300"/>
              <a:gd name="connsiteY2" fmla="*/ 2400300 h 2400300"/>
              <a:gd name="connsiteX3" fmla="*/ 0 w 2400300"/>
              <a:gd name="connsiteY3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0300" h="2400300">
                <a:moveTo>
                  <a:pt x="0" y="0"/>
                </a:moveTo>
                <a:lnTo>
                  <a:pt x="2400300" y="0"/>
                </a:lnTo>
                <a:lnTo>
                  <a:pt x="2400300" y="2400300"/>
                </a:lnTo>
                <a:lnTo>
                  <a:pt x="0" y="2400300"/>
                </a:lnTo>
                <a:close/>
              </a:path>
            </a:pathLst>
          </a:custGeom>
          <a:solidFill>
            <a:srgbClr val="F2F2F2"/>
          </a:solidFill>
          <a:ln>
            <a:noFill/>
          </a:ln>
          <a:effectLst>
            <a:outerShdw blurRad="25400" dist="12700" dir="30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7" name="Bildobjekt 36" descr="En bild som visar träd, person, utomhus, mark&#10;&#10;Automatiskt genererad beskrivning">
            <a:extLst>
              <a:ext uri="{FF2B5EF4-FFF2-40B4-BE49-F238E27FC236}">
                <a16:creationId xmlns:a16="http://schemas.microsoft.com/office/drawing/2014/main" id="{C69084CD-2107-4E3D-A3DF-A9AB7875460B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84" r="7219" b="3"/>
          <a:stretch/>
        </p:blipFill>
        <p:spPr>
          <a:xfrm>
            <a:off x="6740029" y="4567456"/>
            <a:ext cx="1762463" cy="1556949"/>
          </a:xfrm>
          <a:prstGeom prst="rect">
            <a:avLst/>
          </a:prstGeom>
        </p:spPr>
      </p:pic>
      <p:sp>
        <p:nvSpPr>
          <p:cNvPr id="68" name="Rectangle 6">
            <a:extLst>
              <a:ext uri="{FF2B5EF4-FFF2-40B4-BE49-F238E27FC236}">
                <a16:creationId xmlns:a16="http://schemas.microsoft.com/office/drawing/2014/main" id="{1643160D-B579-45C7-9429-0EAC0AEEC4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589092">
            <a:off x="7961805" y="5982633"/>
            <a:ext cx="751676" cy="421021"/>
          </a:xfrm>
          <a:custGeom>
            <a:avLst/>
            <a:gdLst>
              <a:gd name="connsiteX0" fmla="*/ 0 w 2142503"/>
              <a:gd name="connsiteY0" fmla="*/ 0 h 571500"/>
              <a:gd name="connsiteX1" fmla="*/ 2142503 w 2142503"/>
              <a:gd name="connsiteY1" fmla="*/ 0 h 571500"/>
              <a:gd name="connsiteX2" fmla="*/ 2142503 w 2142503"/>
              <a:gd name="connsiteY2" fmla="*/ 571500 h 571500"/>
              <a:gd name="connsiteX3" fmla="*/ 0 w 2142503"/>
              <a:gd name="connsiteY3" fmla="*/ 571500 h 571500"/>
              <a:gd name="connsiteX4" fmla="*/ 0 w 2142503"/>
              <a:gd name="connsiteY4" fmla="*/ 0 h 571500"/>
              <a:gd name="connsiteX0" fmla="*/ 0 w 2142503"/>
              <a:gd name="connsiteY0" fmla="*/ 0 h 582145"/>
              <a:gd name="connsiteX1" fmla="*/ 2142503 w 2142503"/>
              <a:gd name="connsiteY1" fmla="*/ 0 h 582145"/>
              <a:gd name="connsiteX2" fmla="*/ 2142503 w 2142503"/>
              <a:gd name="connsiteY2" fmla="*/ 571500 h 582145"/>
              <a:gd name="connsiteX3" fmla="*/ 2050917 w 2142503"/>
              <a:gd name="connsiteY3" fmla="*/ 582088 h 582145"/>
              <a:gd name="connsiteX4" fmla="*/ 0 w 2142503"/>
              <a:gd name="connsiteY4" fmla="*/ 571500 h 582145"/>
              <a:gd name="connsiteX5" fmla="*/ 0 w 2142503"/>
              <a:gd name="connsiteY5" fmla="*/ 0 h 582145"/>
              <a:gd name="connsiteX0" fmla="*/ 0 w 2159832"/>
              <a:gd name="connsiteY0" fmla="*/ 0 h 582145"/>
              <a:gd name="connsiteX1" fmla="*/ 2142503 w 2159832"/>
              <a:gd name="connsiteY1" fmla="*/ 0 h 582145"/>
              <a:gd name="connsiteX2" fmla="*/ 2159829 w 2159832"/>
              <a:gd name="connsiteY2" fmla="*/ 96526 h 582145"/>
              <a:gd name="connsiteX3" fmla="*/ 2142503 w 2159832"/>
              <a:gd name="connsiteY3" fmla="*/ 571500 h 582145"/>
              <a:gd name="connsiteX4" fmla="*/ 2050917 w 2159832"/>
              <a:gd name="connsiteY4" fmla="*/ 582088 h 582145"/>
              <a:gd name="connsiteX5" fmla="*/ 0 w 2159832"/>
              <a:gd name="connsiteY5" fmla="*/ 571500 h 582145"/>
              <a:gd name="connsiteX6" fmla="*/ 0 w 2159832"/>
              <a:gd name="connsiteY6" fmla="*/ 0 h 582145"/>
              <a:gd name="connsiteX0" fmla="*/ 0 w 2159832"/>
              <a:gd name="connsiteY0" fmla="*/ 12386 h 594531"/>
              <a:gd name="connsiteX1" fmla="*/ 67826 w 2159832"/>
              <a:gd name="connsiteY1" fmla="*/ 0 h 594531"/>
              <a:gd name="connsiteX2" fmla="*/ 2142503 w 2159832"/>
              <a:gd name="connsiteY2" fmla="*/ 12386 h 594531"/>
              <a:gd name="connsiteX3" fmla="*/ 2159829 w 2159832"/>
              <a:gd name="connsiteY3" fmla="*/ 108912 h 594531"/>
              <a:gd name="connsiteX4" fmla="*/ 2142503 w 2159832"/>
              <a:gd name="connsiteY4" fmla="*/ 583886 h 594531"/>
              <a:gd name="connsiteX5" fmla="*/ 2050917 w 2159832"/>
              <a:gd name="connsiteY5" fmla="*/ 594474 h 594531"/>
              <a:gd name="connsiteX6" fmla="*/ 0 w 2159832"/>
              <a:gd name="connsiteY6" fmla="*/ 583886 h 594531"/>
              <a:gd name="connsiteX7" fmla="*/ 0 w 2159832"/>
              <a:gd name="connsiteY7" fmla="*/ 12386 h 594531"/>
              <a:gd name="connsiteX0" fmla="*/ 0 w 2168908"/>
              <a:gd name="connsiteY0" fmla="*/ 26000 h 594531"/>
              <a:gd name="connsiteX1" fmla="*/ 76902 w 2168908"/>
              <a:gd name="connsiteY1" fmla="*/ 0 h 594531"/>
              <a:gd name="connsiteX2" fmla="*/ 2151579 w 2168908"/>
              <a:gd name="connsiteY2" fmla="*/ 12386 h 594531"/>
              <a:gd name="connsiteX3" fmla="*/ 2168905 w 2168908"/>
              <a:gd name="connsiteY3" fmla="*/ 108912 h 594531"/>
              <a:gd name="connsiteX4" fmla="*/ 2151579 w 2168908"/>
              <a:gd name="connsiteY4" fmla="*/ 583886 h 594531"/>
              <a:gd name="connsiteX5" fmla="*/ 2059993 w 2168908"/>
              <a:gd name="connsiteY5" fmla="*/ 594474 h 594531"/>
              <a:gd name="connsiteX6" fmla="*/ 9076 w 2168908"/>
              <a:gd name="connsiteY6" fmla="*/ 583886 h 594531"/>
              <a:gd name="connsiteX7" fmla="*/ 0 w 2168908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147197 w 2316105"/>
              <a:gd name="connsiteY0" fmla="*/ 26000 h 594531"/>
              <a:gd name="connsiteX1" fmla="*/ 224099 w 2316105"/>
              <a:gd name="connsiteY1" fmla="*/ 0 h 594531"/>
              <a:gd name="connsiteX2" fmla="*/ 2298776 w 2316105"/>
              <a:gd name="connsiteY2" fmla="*/ 12386 h 594531"/>
              <a:gd name="connsiteX3" fmla="*/ 2316102 w 2316105"/>
              <a:gd name="connsiteY3" fmla="*/ 108912 h 594531"/>
              <a:gd name="connsiteX4" fmla="*/ 2298776 w 2316105"/>
              <a:gd name="connsiteY4" fmla="*/ 583886 h 594531"/>
              <a:gd name="connsiteX5" fmla="*/ 2207190 w 2316105"/>
              <a:gd name="connsiteY5" fmla="*/ 594474 h 594531"/>
              <a:gd name="connsiteX6" fmla="*/ 156273 w 2316105"/>
              <a:gd name="connsiteY6" fmla="*/ 583886 h 594531"/>
              <a:gd name="connsiteX7" fmla="*/ 142416 w 2316105"/>
              <a:gd name="connsiteY7" fmla="*/ 235975 h 594531"/>
              <a:gd name="connsiteX8" fmla="*/ 147197 w 2316105"/>
              <a:gd name="connsiteY8" fmla="*/ 26000 h 594531"/>
              <a:gd name="connsiteX0" fmla="*/ 154684 w 2323592"/>
              <a:gd name="connsiteY0" fmla="*/ 26000 h 594531"/>
              <a:gd name="connsiteX1" fmla="*/ 231586 w 2323592"/>
              <a:gd name="connsiteY1" fmla="*/ 0 h 594531"/>
              <a:gd name="connsiteX2" fmla="*/ 2306263 w 2323592"/>
              <a:gd name="connsiteY2" fmla="*/ 12386 h 594531"/>
              <a:gd name="connsiteX3" fmla="*/ 2323589 w 2323592"/>
              <a:gd name="connsiteY3" fmla="*/ 108912 h 594531"/>
              <a:gd name="connsiteX4" fmla="*/ 2306263 w 2323592"/>
              <a:gd name="connsiteY4" fmla="*/ 583886 h 594531"/>
              <a:gd name="connsiteX5" fmla="*/ 2214677 w 2323592"/>
              <a:gd name="connsiteY5" fmla="*/ 594474 h 594531"/>
              <a:gd name="connsiteX6" fmla="*/ 163760 w 2323592"/>
              <a:gd name="connsiteY6" fmla="*/ 583886 h 594531"/>
              <a:gd name="connsiteX7" fmla="*/ 158979 w 2323592"/>
              <a:gd name="connsiteY7" fmla="*/ 403879 h 594531"/>
              <a:gd name="connsiteX8" fmla="*/ 149903 w 2323592"/>
              <a:gd name="connsiteY8" fmla="*/ 235975 h 594531"/>
              <a:gd name="connsiteX9" fmla="*/ 154684 w 2323592"/>
              <a:gd name="connsiteY9" fmla="*/ 26000 h 594531"/>
              <a:gd name="connsiteX0" fmla="*/ 13665 w 2182573"/>
              <a:gd name="connsiteY0" fmla="*/ 26000 h 594531"/>
              <a:gd name="connsiteX1" fmla="*/ 90567 w 2182573"/>
              <a:gd name="connsiteY1" fmla="*/ 0 h 594531"/>
              <a:gd name="connsiteX2" fmla="*/ 2165244 w 2182573"/>
              <a:gd name="connsiteY2" fmla="*/ 12386 h 594531"/>
              <a:gd name="connsiteX3" fmla="*/ 2182570 w 2182573"/>
              <a:gd name="connsiteY3" fmla="*/ 108912 h 594531"/>
              <a:gd name="connsiteX4" fmla="*/ 2165244 w 2182573"/>
              <a:gd name="connsiteY4" fmla="*/ 583886 h 594531"/>
              <a:gd name="connsiteX5" fmla="*/ 2073658 w 2182573"/>
              <a:gd name="connsiteY5" fmla="*/ 594474 h 594531"/>
              <a:gd name="connsiteX6" fmla="*/ 22741 w 2182573"/>
              <a:gd name="connsiteY6" fmla="*/ 583886 h 594531"/>
              <a:gd name="connsiteX7" fmla="*/ 17960 w 2182573"/>
              <a:gd name="connsiteY7" fmla="*/ 403879 h 594531"/>
              <a:gd name="connsiteX8" fmla="*/ 8884 w 2182573"/>
              <a:gd name="connsiteY8" fmla="*/ 235975 h 594531"/>
              <a:gd name="connsiteX9" fmla="*/ 13665 w 2182573"/>
              <a:gd name="connsiteY9" fmla="*/ 26000 h 594531"/>
              <a:gd name="connsiteX0" fmla="*/ 13665 w 2202120"/>
              <a:gd name="connsiteY0" fmla="*/ 26000 h 594531"/>
              <a:gd name="connsiteX1" fmla="*/ 90567 w 2202120"/>
              <a:gd name="connsiteY1" fmla="*/ 0 h 594531"/>
              <a:gd name="connsiteX2" fmla="*/ 2165244 w 2202120"/>
              <a:gd name="connsiteY2" fmla="*/ 12386 h 594531"/>
              <a:gd name="connsiteX3" fmla="*/ 2182570 w 2202120"/>
              <a:gd name="connsiteY3" fmla="*/ 108912 h 594531"/>
              <a:gd name="connsiteX4" fmla="*/ 2192471 w 2202120"/>
              <a:gd name="connsiteY4" fmla="*/ 583886 h 594531"/>
              <a:gd name="connsiteX5" fmla="*/ 2073658 w 2202120"/>
              <a:gd name="connsiteY5" fmla="*/ 594474 h 594531"/>
              <a:gd name="connsiteX6" fmla="*/ 22741 w 2202120"/>
              <a:gd name="connsiteY6" fmla="*/ 583886 h 594531"/>
              <a:gd name="connsiteX7" fmla="*/ 17960 w 2202120"/>
              <a:gd name="connsiteY7" fmla="*/ 403879 h 594531"/>
              <a:gd name="connsiteX8" fmla="*/ 8884 w 2202120"/>
              <a:gd name="connsiteY8" fmla="*/ 235975 h 594531"/>
              <a:gd name="connsiteX9" fmla="*/ 13665 w 2202120"/>
              <a:gd name="connsiteY9" fmla="*/ 26000 h 594531"/>
              <a:gd name="connsiteX0" fmla="*/ 13665 w 2202036"/>
              <a:gd name="connsiteY0" fmla="*/ 26000 h 594531"/>
              <a:gd name="connsiteX1" fmla="*/ 90567 w 2202036"/>
              <a:gd name="connsiteY1" fmla="*/ 0 h 594531"/>
              <a:gd name="connsiteX2" fmla="*/ 2165244 w 2202036"/>
              <a:gd name="connsiteY2" fmla="*/ 12386 h 594531"/>
              <a:gd name="connsiteX3" fmla="*/ 2182570 w 2202036"/>
              <a:gd name="connsiteY3" fmla="*/ 108912 h 594531"/>
              <a:gd name="connsiteX4" fmla="*/ 2191645 w 2202036"/>
              <a:gd name="connsiteY4" fmla="*/ 422031 h 594531"/>
              <a:gd name="connsiteX5" fmla="*/ 2192471 w 2202036"/>
              <a:gd name="connsiteY5" fmla="*/ 583886 h 594531"/>
              <a:gd name="connsiteX6" fmla="*/ 2073658 w 2202036"/>
              <a:gd name="connsiteY6" fmla="*/ 594474 h 594531"/>
              <a:gd name="connsiteX7" fmla="*/ 22741 w 2202036"/>
              <a:gd name="connsiteY7" fmla="*/ 583886 h 594531"/>
              <a:gd name="connsiteX8" fmla="*/ 17960 w 2202036"/>
              <a:gd name="connsiteY8" fmla="*/ 403879 h 594531"/>
              <a:gd name="connsiteX9" fmla="*/ 8884 w 2202036"/>
              <a:gd name="connsiteY9" fmla="*/ 235975 h 594531"/>
              <a:gd name="connsiteX10" fmla="*/ 13665 w 2202036"/>
              <a:gd name="connsiteY10" fmla="*/ 26000 h 594531"/>
              <a:gd name="connsiteX0" fmla="*/ 142254 w 2330625"/>
              <a:gd name="connsiteY0" fmla="*/ 26000 h 594531"/>
              <a:gd name="connsiteX1" fmla="*/ 219156 w 2330625"/>
              <a:gd name="connsiteY1" fmla="*/ 0 h 594531"/>
              <a:gd name="connsiteX2" fmla="*/ 2293833 w 2330625"/>
              <a:gd name="connsiteY2" fmla="*/ 12386 h 594531"/>
              <a:gd name="connsiteX3" fmla="*/ 2311159 w 2330625"/>
              <a:gd name="connsiteY3" fmla="*/ 108912 h 594531"/>
              <a:gd name="connsiteX4" fmla="*/ 2320234 w 2330625"/>
              <a:gd name="connsiteY4" fmla="*/ 422031 h 594531"/>
              <a:gd name="connsiteX5" fmla="*/ 2321060 w 2330625"/>
              <a:gd name="connsiteY5" fmla="*/ 583886 h 594531"/>
              <a:gd name="connsiteX6" fmla="*/ 2202247 w 2330625"/>
              <a:gd name="connsiteY6" fmla="*/ 594474 h 594531"/>
              <a:gd name="connsiteX7" fmla="*/ 151330 w 2330625"/>
              <a:gd name="connsiteY7" fmla="*/ 583886 h 594531"/>
              <a:gd name="connsiteX8" fmla="*/ 155624 w 2330625"/>
              <a:gd name="connsiteY8" fmla="*/ 512790 h 594531"/>
              <a:gd name="connsiteX9" fmla="*/ 146549 w 2330625"/>
              <a:gd name="connsiteY9" fmla="*/ 403879 h 594531"/>
              <a:gd name="connsiteX10" fmla="*/ 137473 w 2330625"/>
              <a:gd name="connsiteY10" fmla="*/ 235975 h 594531"/>
              <a:gd name="connsiteX11" fmla="*/ 142254 w 2330625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64992 w 2201784"/>
              <a:gd name="connsiteY2" fmla="*/ 12386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01784" h="594531">
                <a:moveTo>
                  <a:pt x="13413" y="26000"/>
                </a:moveTo>
                <a:cubicBezTo>
                  <a:pt x="37534" y="24897"/>
                  <a:pt x="66194" y="1103"/>
                  <a:pt x="90315" y="0"/>
                </a:cubicBezTo>
                <a:lnTo>
                  <a:pt x="2164992" y="12386"/>
                </a:lnTo>
                <a:cubicBezTo>
                  <a:pt x="2164717" y="43049"/>
                  <a:pt x="2182593" y="78249"/>
                  <a:pt x="2182318" y="108912"/>
                </a:cubicBezTo>
                <a:cubicBezTo>
                  <a:pt x="2188231" y="177186"/>
                  <a:pt x="2189743" y="342869"/>
                  <a:pt x="2191393" y="422031"/>
                </a:cubicBezTo>
                <a:cubicBezTo>
                  <a:pt x="2193043" y="501193"/>
                  <a:pt x="2213396" y="555146"/>
                  <a:pt x="2192219" y="583886"/>
                </a:cubicBezTo>
                <a:cubicBezTo>
                  <a:pt x="2172279" y="582877"/>
                  <a:pt x="2093346" y="595483"/>
                  <a:pt x="2073406" y="594474"/>
                </a:cubicBezTo>
                <a:lnTo>
                  <a:pt x="22489" y="583886"/>
                </a:lnTo>
                <a:cubicBezTo>
                  <a:pt x="5849" y="592962"/>
                  <a:pt x="27580" y="542791"/>
                  <a:pt x="26783" y="512790"/>
                </a:cubicBezTo>
                <a:cubicBezTo>
                  <a:pt x="25986" y="482789"/>
                  <a:pt x="18464" y="450015"/>
                  <a:pt x="17708" y="403879"/>
                </a:cubicBezTo>
                <a:cubicBezTo>
                  <a:pt x="16952" y="357743"/>
                  <a:pt x="-14855" y="308787"/>
                  <a:pt x="8632" y="235975"/>
                </a:cubicBezTo>
                <a:cubicBezTo>
                  <a:pt x="7119" y="142994"/>
                  <a:pt x="-201" y="65329"/>
                  <a:pt x="13413" y="26000"/>
                </a:cubicBezTo>
                <a:close/>
              </a:path>
            </a:pathLst>
          </a:custGeom>
          <a:solidFill>
            <a:srgbClr val="D9D4D0">
              <a:alpha val="60000"/>
            </a:srgbClr>
          </a:solidFill>
          <a:ln>
            <a:noFill/>
          </a:ln>
          <a:effectLst>
            <a:softEdge rad="63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Underrubrik 2"/>
          <p:cNvSpPr txBox="1">
            <a:spLocks/>
          </p:cNvSpPr>
          <p:nvPr/>
        </p:nvSpPr>
        <p:spPr>
          <a:xfrm>
            <a:off x="3779912" y="2130425"/>
            <a:ext cx="2608118" cy="267566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sv-SE" sz="1800" dirty="0"/>
          </a:p>
        </p:txBody>
      </p:sp>
      <p:pic>
        <p:nvPicPr>
          <p:cNvPr id="39" name="Bildobjekt 38">
            <a:extLst>
              <a:ext uri="{FF2B5EF4-FFF2-40B4-BE49-F238E27FC236}">
                <a16:creationId xmlns:a16="http://schemas.microsoft.com/office/drawing/2014/main" id="{C99CB06C-F4CA-4D75-94F7-C973B738321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168" y="478736"/>
            <a:ext cx="1605552" cy="639315"/>
          </a:xfrm>
          <a:prstGeom prst="rect">
            <a:avLst/>
          </a:prstGeom>
        </p:spPr>
      </p:pic>
      <p:sp>
        <p:nvSpPr>
          <p:cNvPr id="59" name="Rubrik 1">
            <a:extLst>
              <a:ext uri="{FF2B5EF4-FFF2-40B4-BE49-F238E27FC236}">
                <a16:creationId xmlns:a16="http://schemas.microsoft.com/office/drawing/2014/main" id="{6788F8EE-214F-4B69-8EA7-A13EA560B41B}"/>
              </a:ext>
            </a:extLst>
          </p:cNvPr>
          <p:cNvSpPr txBox="1">
            <a:spLocks/>
          </p:cNvSpPr>
          <p:nvPr/>
        </p:nvSpPr>
        <p:spPr>
          <a:xfrm>
            <a:off x="-1374213" y="2013161"/>
            <a:ext cx="5508902" cy="271179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br>
              <a:rPr lang="sv-SE" sz="4000" dirty="0"/>
            </a:br>
            <a:r>
              <a:rPr lang="sv-SE" sz="4000" dirty="0"/>
              <a:t>		Föreningsträff </a:t>
            </a:r>
          </a:p>
          <a:p>
            <a:pPr algn="r"/>
            <a:r>
              <a:rPr lang="sv-SE" sz="4000" dirty="0"/>
              <a:t>16 mars  2022</a:t>
            </a:r>
          </a:p>
        </p:txBody>
      </p:sp>
    </p:spTree>
    <p:extLst>
      <p:ext uri="{BB962C8B-B14F-4D97-AF65-F5344CB8AC3E}">
        <p14:creationId xmlns:p14="http://schemas.microsoft.com/office/powerpoint/2010/main" val="2286345614"/>
      </p:ext>
    </p:extLst>
  </p:cSld>
  <p:clrMapOvr>
    <a:masterClrMapping/>
  </p:clrMapOvr>
  <p:transition spd="slow" advTm="31814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2A3E5EB-161E-44A7-989D-2D3D62CE7F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082501"/>
          </a:xfrm>
        </p:spPr>
        <p:txBody>
          <a:bodyPr/>
          <a:lstStyle/>
          <a:p>
            <a:pPr algn="l"/>
            <a:r>
              <a:rPr lang="sv-SE" dirty="0"/>
              <a:t>Lovaktiviteter?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C0C7090-D23F-4AB9-8F32-DC00766600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564904"/>
            <a:ext cx="6858000" cy="2692896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3200" dirty="0">
                <a:latin typeface="+mj-lt"/>
              </a:rPr>
              <a:t>Skicka in din förenings lovaktivitet till </a:t>
            </a:r>
            <a:r>
              <a:rPr lang="sv-SE" sz="3200" dirty="0">
                <a:latin typeface="+mj-lt"/>
                <a:hlinkClick r:id="rId2"/>
              </a:rPr>
              <a:t>osbyfritid@osby.se</a:t>
            </a:r>
            <a:r>
              <a:rPr lang="sv-SE" sz="3200" dirty="0">
                <a:latin typeface="+mj-lt"/>
              </a:rPr>
              <a:t>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3200" dirty="0">
                <a:latin typeface="+mj-lt"/>
              </a:rPr>
              <a:t>Marknadsförs av Kultur och fritid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3200" dirty="0">
                <a:latin typeface="+mj-lt"/>
              </a:rPr>
              <a:t>Hjälp med finansiering – fråga oss</a:t>
            </a:r>
            <a:r>
              <a:rPr lang="sv-SE" dirty="0"/>
              <a:t>! </a:t>
            </a:r>
          </a:p>
        </p:txBody>
      </p:sp>
      <p:pic>
        <p:nvPicPr>
          <p:cNvPr id="1026" name="Picture 2" descr="Aktiviteter – Kilbolokalen">
            <a:extLst>
              <a:ext uri="{FF2B5EF4-FFF2-40B4-BE49-F238E27FC236}">
                <a16:creationId xmlns:a16="http://schemas.microsoft.com/office/drawing/2014/main" id="{68398E2E-2501-4E47-B59B-CAA629AC13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666" y="842962"/>
            <a:ext cx="302895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854272"/>
      </p:ext>
    </p:extLst>
  </p:cSld>
  <p:clrMapOvr>
    <a:masterClrMapping/>
  </p:clrMapOvr>
  <p:transition spd="slow" advTm="11619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4AD54F-D13A-460D-A188-6D4EACD79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549" y="305996"/>
            <a:ext cx="2629122" cy="162232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1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Rörelsekul-prova</a:t>
            </a:r>
            <a:r>
              <a:rPr lang="en-US" sz="4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1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på</a:t>
            </a:r>
            <a:endParaRPr lang="en-US" sz="41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E038504E-FD8E-4952-B429-E72E5C9500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7009" y="1844824"/>
            <a:ext cx="2629122" cy="4162971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 dirty="0" err="1">
                <a:latin typeface="+mj-lt"/>
              </a:rPr>
              <a:t>Samarbete</a:t>
            </a:r>
            <a:r>
              <a:rPr lang="en-US" sz="2000" dirty="0">
                <a:latin typeface="+mj-lt"/>
              </a:rPr>
              <a:t> med </a:t>
            </a:r>
            <a:r>
              <a:rPr lang="en-US" sz="2000" dirty="0" err="1">
                <a:latin typeface="+mj-lt"/>
              </a:rPr>
              <a:t>Rörelsesatsning</a:t>
            </a:r>
            <a:r>
              <a:rPr lang="en-US" sz="2000" dirty="0">
                <a:latin typeface="+mj-lt"/>
              </a:rPr>
              <a:t> I </a:t>
            </a:r>
            <a:r>
              <a:rPr lang="en-US" sz="2000" dirty="0" err="1">
                <a:latin typeface="+mj-lt"/>
              </a:rPr>
              <a:t>grundskolan</a:t>
            </a:r>
            <a:r>
              <a:rPr lang="en-US" sz="2000" dirty="0">
                <a:latin typeface="+mj-lt"/>
              </a:rPr>
              <a:t> </a:t>
            </a:r>
          </a:p>
          <a:p>
            <a:r>
              <a:rPr lang="en-US" sz="2000" b="1" dirty="0" err="1">
                <a:latin typeface="+mj-lt"/>
              </a:rPr>
              <a:t>Prova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på</a:t>
            </a:r>
            <a:r>
              <a:rPr lang="en-US" sz="2000" b="1" dirty="0">
                <a:latin typeface="+mj-lt"/>
              </a:rPr>
              <a:t> med </a:t>
            </a:r>
            <a:r>
              <a:rPr lang="en-US" sz="2000" b="1" dirty="0" err="1">
                <a:latin typeface="+mj-lt"/>
              </a:rPr>
              <a:t>förening</a:t>
            </a:r>
            <a:r>
              <a:rPr lang="en-US" sz="2000" b="1" dirty="0">
                <a:latin typeface="+mj-lt"/>
              </a:rPr>
              <a:t>! </a:t>
            </a:r>
          </a:p>
          <a:p>
            <a:r>
              <a:rPr lang="en-US" sz="2000" dirty="0" err="1">
                <a:latin typeface="+mj-lt"/>
              </a:rPr>
              <a:t>Ledararvode</a:t>
            </a:r>
            <a:r>
              <a:rPr lang="en-US" sz="2000" dirty="0">
                <a:latin typeface="+mj-lt"/>
              </a:rPr>
              <a:t> utgår!</a:t>
            </a:r>
          </a:p>
          <a:p>
            <a:r>
              <a:rPr lang="en-US" sz="2000" dirty="0">
                <a:latin typeface="+mj-lt"/>
              </a:rPr>
              <a:t>Mer info </a:t>
            </a:r>
            <a:r>
              <a:rPr lang="en-US" sz="2000" dirty="0" err="1">
                <a:latin typeface="+mj-lt"/>
              </a:rPr>
              <a:t>prata</a:t>
            </a:r>
            <a:r>
              <a:rPr lang="en-US" sz="2000" dirty="0">
                <a:latin typeface="+mj-lt"/>
              </a:rPr>
              <a:t> med </a:t>
            </a:r>
            <a:r>
              <a:rPr lang="en-US" sz="2000" dirty="0" err="1">
                <a:latin typeface="+mj-lt"/>
              </a:rPr>
              <a:t>fritidsutvecklare</a:t>
            </a:r>
            <a:r>
              <a:rPr lang="en-US" sz="2000" dirty="0">
                <a:latin typeface="+mj-lt"/>
              </a:rPr>
              <a:t> Ylva </a:t>
            </a:r>
          </a:p>
        </p:txBody>
      </p:sp>
      <p:sp>
        <p:nvSpPr>
          <p:cNvPr id="1034" name="Rectangle 70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9292" y="0"/>
            <a:ext cx="5664708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5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42766" y="557784"/>
            <a:ext cx="4938073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0722710-BF4A-4395-83AD-DFCD4E445F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  <a:defRPr/>
            </a:pPr>
            <a:fld id="{2E54B6C3-72FC-46BE-8A36-4DE985D87CD0}" type="datetime1">
              <a:rPr lang="en-US"/>
              <a:pPr defTabSz="914400">
                <a:spcAft>
                  <a:spcPts val="600"/>
                </a:spcAft>
                <a:defRPr/>
              </a:pPr>
              <a:t>3/16/2022</a:t>
            </a:fld>
            <a:endParaRPr lang="en-US"/>
          </a:p>
        </p:txBody>
      </p:sp>
      <p:pic>
        <p:nvPicPr>
          <p:cNvPr id="3" name="Picture 4" descr="Siluetter hoppar mot färgglad bakgrund. Texten Rörelsekul finns i bild.">
            <a:extLst>
              <a:ext uri="{FF2B5EF4-FFF2-40B4-BE49-F238E27FC236}">
                <a16:creationId xmlns:a16="http://schemas.microsoft.com/office/drawing/2014/main" id="{000C8B70-613E-4052-89CA-52DBB7A086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904" y="2060848"/>
            <a:ext cx="4901483" cy="3267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5852720"/>
      </p:ext>
    </p:extLst>
  </p:cSld>
  <p:clrMapOvr>
    <a:masterClrMapping/>
  </p:clrMapOvr>
  <p:transition spd="slow" advTm="11167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2433F449-3F07-4A5F-B63F-3A8A3C858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CD8E8-7E65-42C0-AB8F-3C46D5A62070}" type="datetime1">
              <a:rPr lang="sv-SE" smtClean="0"/>
              <a:t>2022-03-16</a:t>
            </a:fld>
            <a:endParaRPr lang="sv-SE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40BD577-1F19-406D-92E3-5A3FE2421E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154333"/>
            <a:ext cx="1831695" cy="1833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7A521668-EB61-49DF-ADD4-7567E48FEC69}"/>
              </a:ext>
            </a:extLst>
          </p:cNvPr>
          <p:cNvSpPr txBox="1"/>
          <p:nvPr/>
        </p:nvSpPr>
        <p:spPr>
          <a:xfrm>
            <a:off x="899592" y="544494"/>
            <a:ext cx="62646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800" dirty="0">
                <a:latin typeface="+mj-lt"/>
              </a:rPr>
              <a:t>Kultur och Fritid välkommen att prata med oss!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44EAF0C3-502C-407D-A7AB-6EA30541D75B}"/>
              </a:ext>
            </a:extLst>
          </p:cNvPr>
          <p:cNvSpPr txBox="1"/>
          <p:nvPr/>
        </p:nvSpPr>
        <p:spPr>
          <a:xfrm>
            <a:off x="899592" y="2881798"/>
            <a:ext cx="626469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sv-SE" sz="2800" dirty="0">
                <a:latin typeface="+mj-lt"/>
              </a:rPr>
              <a:t>Kultur och fritidschef Fredrik Johnsson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sv-SE" sz="2800" dirty="0">
                <a:latin typeface="+mj-lt"/>
              </a:rPr>
              <a:t>Kulturutvecklare Cecilia Pedersen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sv-SE" sz="2800" dirty="0">
                <a:latin typeface="+mj-lt"/>
              </a:rPr>
              <a:t>Fritidsutvecklare Ylva Kronblad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sv-SE" sz="2800" dirty="0">
                <a:latin typeface="+mj-lt"/>
              </a:rPr>
              <a:t>Extra administratör Sandra Hellsing</a:t>
            </a:r>
          </a:p>
          <a:p>
            <a:r>
              <a:rPr lang="sv-SE" sz="2800" dirty="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0484106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 advClick="0" advTm="8">
        <p159:morph option="byObject"/>
      </p:transition>
    </mc:Choice>
    <mc:Fallback>
      <p:transition spd="slow" advClick="0" advTm="8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120F020-CB5C-4148-9273-61ACE64E86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3608" y="764704"/>
            <a:ext cx="7414592" cy="1872208"/>
          </a:xfrm>
        </p:spPr>
        <p:txBody>
          <a:bodyPr>
            <a:normAutofit/>
          </a:bodyPr>
          <a:lstStyle/>
          <a:p>
            <a:r>
              <a:rPr lang="sv-SE" dirty="0"/>
              <a:t> Lokalbokningar och föreningsregister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05166C9-7A2C-4AA6-B8C3-0BFA2A8523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9592" y="2852936"/>
            <a:ext cx="7848872" cy="3024336"/>
          </a:xfrm>
        </p:spPr>
        <p:txBody>
          <a:bodyPr>
            <a:normAutofit fontScale="25000" lnSpcReduction="2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10400" dirty="0">
                <a:latin typeface="+mj-lt"/>
              </a:rPr>
              <a:t>Boka på </a:t>
            </a:r>
            <a:r>
              <a:rPr lang="sv-SE" sz="10400" dirty="0">
                <a:latin typeface="+mj-lt"/>
                <a:hlinkClick r:id="rId2"/>
              </a:rPr>
              <a:t>www.osby.se</a:t>
            </a:r>
            <a:r>
              <a:rPr lang="sv-SE" sz="10400" dirty="0">
                <a:latin typeface="+mj-lt"/>
              </a:rPr>
              <a:t> Sökord: Lokalbokning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10400" dirty="0">
                <a:latin typeface="+mj-lt"/>
              </a:rPr>
              <a:t>Logga in med bank-id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10400" dirty="0">
                <a:latin typeface="+mj-lt"/>
              </a:rPr>
              <a:t>Fyll i samtyckesblankett för att få tillgång till bokning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10400" dirty="0">
                <a:latin typeface="+mj-lt"/>
              </a:rPr>
              <a:t>Kolla så uppgifter i föreningsregistret stämmer på </a:t>
            </a:r>
            <a:r>
              <a:rPr lang="sv-SE" sz="10400" dirty="0">
                <a:latin typeface="+mj-lt"/>
                <a:hlinkClick r:id="rId2"/>
              </a:rPr>
              <a:t>www.osby.se</a:t>
            </a:r>
            <a:r>
              <a:rPr lang="sv-SE" sz="10400" dirty="0">
                <a:latin typeface="+mj-lt"/>
              </a:rPr>
              <a:t>  Sökord: Föreningsregister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10400" dirty="0">
                <a:latin typeface="+mj-lt"/>
              </a:rPr>
              <a:t>Uppgifterna är viktiga för att info skall komma rätt!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10400" dirty="0">
                <a:latin typeface="+mj-lt"/>
              </a:rPr>
              <a:t>Ta kontakt med Sandra uppdatera uppgifter!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7391758"/>
      </p:ext>
    </p:extLst>
  </p:cSld>
  <p:clrMapOvr>
    <a:masterClrMapping/>
  </p:clrMapOvr>
  <p:transition spd="slow" advTm="12633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13187B6-FB06-477C-8C8C-54174BE12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692696"/>
            <a:ext cx="7886700" cy="1325563"/>
          </a:xfrm>
        </p:spPr>
        <p:txBody>
          <a:bodyPr>
            <a:normAutofit/>
          </a:bodyPr>
          <a:lstStyle/>
          <a:p>
            <a:r>
              <a:rPr lang="sv-SE" sz="4800" dirty="0"/>
              <a:t>Taggar och nycklar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A0B80F1-3670-4F60-AB74-716D6BE658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2132856"/>
            <a:ext cx="6823670" cy="3324027"/>
          </a:xfrm>
        </p:spPr>
        <p:txBody>
          <a:bodyPr>
            <a:normAutofit fontScale="92500"/>
          </a:bodyPr>
          <a:lstStyle/>
          <a:p>
            <a:r>
              <a:rPr lang="sv-SE" dirty="0">
                <a:latin typeface="+mj-lt"/>
              </a:rPr>
              <a:t>Kontaktperson: Sandra Hellsing </a:t>
            </a:r>
            <a:br>
              <a:rPr lang="sv-SE" dirty="0">
                <a:latin typeface="+mj-lt"/>
              </a:rPr>
            </a:br>
            <a:r>
              <a:rPr lang="sv-SE" u="sng" dirty="0">
                <a:latin typeface="+mj-lt"/>
                <a:hlinkClick r:id="rId3"/>
              </a:rPr>
              <a:t>sandra.hellsing@osby.se</a:t>
            </a:r>
            <a:r>
              <a:rPr lang="sv-SE" dirty="0">
                <a:latin typeface="+mj-lt"/>
              </a:rPr>
              <a:t> telefon: 0709-888671 </a:t>
            </a:r>
          </a:p>
          <a:p>
            <a:r>
              <a:rPr lang="sv-SE" dirty="0">
                <a:latin typeface="+mj-lt"/>
              </a:rPr>
              <a:t>Telefontid 9-13 vardagar</a:t>
            </a:r>
          </a:p>
          <a:p>
            <a:r>
              <a:rPr lang="sv-SE" dirty="0">
                <a:latin typeface="+mj-lt"/>
              </a:rPr>
              <a:t>Boka tid för uthämtning av nycklar/taggar</a:t>
            </a:r>
          </a:p>
          <a:p>
            <a:r>
              <a:rPr lang="sv-SE" dirty="0">
                <a:latin typeface="+mj-lt"/>
              </a:rPr>
              <a:t>Din tagg/nyckel är personlig – lämna aldrig vidare den utan att ny kvittens skrivits! </a:t>
            </a:r>
          </a:p>
          <a:p>
            <a:r>
              <a:rPr lang="sv-SE" dirty="0">
                <a:latin typeface="+mj-lt"/>
              </a:rPr>
              <a:t>Lämna tillbaka tagg/nyckel som inte används.   </a:t>
            </a:r>
          </a:p>
          <a:p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A91763F-D5A5-42DF-802E-9ADFF6AE5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4318A-56C5-4348-BFD1-BF4DE10C739A}" type="datetime1">
              <a:rPr lang="sv-SE" smtClean="0"/>
              <a:t>2022-03-16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99120879"/>
      </p:ext>
    </p:extLst>
  </p:cSld>
  <p:clrMapOvr>
    <a:masterClrMapping/>
  </p:clrMapOvr>
  <p:transition spd="slow" advTm="11549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605186-3878-485E-95F5-41A840CBA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01649"/>
            <a:ext cx="7886700" cy="1415183"/>
          </a:xfrm>
        </p:spPr>
        <p:txBody>
          <a:bodyPr>
            <a:normAutofit fontScale="90000"/>
          </a:bodyPr>
          <a:lstStyle/>
          <a:p>
            <a:br>
              <a:rPr lang="sv-SE" dirty="0"/>
            </a:br>
            <a:r>
              <a:rPr lang="sv-SE" dirty="0"/>
              <a:t>Kommunala föreningsstöd</a:t>
            </a:r>
            <a:br>
              <a:rPr lang="sv-SE" dirty="0"/>
            </a:br>
            <a:r>
              <a:rPr lang="sv-SE" sz="5300" dirty="0"/>
              <a:t>Ansökningsdatum</a:t>
            </a:r>
            <a:br>
              <a:rPr lang="sv-SE" dirty="0"/>
            </a:br>
            <a:r>
              <a:rPr lang="sv-SE" sz="2200" dirty="0"/>
              <a:t>Observera att handläggning är två månader från sista ansökningsdatumet.</a:t>
            </a:r>
            <a:br>
              <a:rPr lang="sv-SE" sz="2200" dirty="0"/>
            </a:b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E76BB24-F7E8-40FD-9B7E-59986CA45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600" y="2005013"/>
            <a:ext cx="7707188" cy="4351338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sv-SE" b="1" dirty="0">
                <a:latin typeface="+mj-lt"/>
              </a:rPr>
              <a:t>25 februari</a:t>
            </a:r>
          </a:p>
          <a:p>
            <a:r>
              <a:rPr lang="sv-SE" sz="1800" dirty="0">
                <a:latin typeface="+mj-lt"/>
              </a:rPr>
              <a:t>Aktivitetsstöd</a:t>
            </a:r>
            <a:endParaRPr lang="sv-SE" sz="1800" b="1" dirty="0">
              <a:latin typeface="+mj-lt"/>
            </a:endParaRPr>
          </a:p>
          <a:p>
            <a:pPr marL="0" indent="0">
              <a:buNone/>
            </a:pPr>
            <a:r>
              <a:rPr lang="sv-SE" b="1" dirty="0">
                <a:latin typeface="+mj-lt"/>
              </a:rPr>
              <a:t>25 mars</a:t>
            </a:r>
          </a:p>
          <a:p>
            <a:r>
              <a:rPr lang="sv-SE" sz="1800" dirty="0">
                <a:latin typeface="+mj-lt"/>
              </a:rPr>
              <a:t>Verksamhetsstöd</a:t>
            </a:r>
          </a:p>
          <a:p>
            <a:r>
              <a:rPr lang="sv-SE" sz="1800" dirty="0">
                <a:latin typeface="+mj-lt"/>
              </a:rPr>
              <a:t>Verksamhetsstöd - Lika möjligheter</a:t>
            </a:r>
          </a:p>
          <a:p>
            <a:r>
              <a:rPr lang="sv-SE" sz="1800" dirty="0">
                <a:latin typeface="+mj-lt"/>
              </a:rPr>
              <a:t>Drift- och hyresstöd</a:t>
            </a:r>
          </a:p>
          <a:p>
            <a:r>
              <a:rPr lang="sv-SE" sz="1800" dirty="0">
                <a:latin typeface="+mj-lt"/>
              </a:rPr>
              <a:t>Stöd till samlingslokaler </a:t>
            </a:r>
            <a:br>
              <a:rPr lang="sv-SE" sz="1800" dirty="0">
                <a:latin typeface="+mj-lt"/>
              </a:rPr>
            </a:br>
            <a:r>
              <a:rPr lang="sv-SE" sz="1800" dirty="0">
                <a:latin typeface="+mj-lt"/>
              </a:rPr>
              <a:t>(sökes ett år i förväg)</a:t>
            </a:r>
          </a:p>
          <a:p>
            <a:r>
              <a:rPr lang="sv-SE" sz="1800" dirty="0">
                <a:latin typeface="+mj-lt"/>
              </a:rPr>
              <a:t>Investeringsstöd</a:t>
            </a:r>
          </a:p>
          <a:p>
            <a:pPr marL="0" indent="0">
              <a:buNone/>
            </a:pPr>
            <a:endParaRPr lang="sv-SE" sz="2000" dirty="0">
              <a:latin typeface="+mj-lt"/>
            </a:endParaRPr>
          </a:p>
          <a:p>
            <a:pPr marL="0" indent="0">
              <a:buNone/>
            </a:pPr>
            <a:r>
              <a:rPr lang="sv-SE" b="1" dirty="0">
                <a:latin typeface="+mj-lt"/>
              </a:rPr>
              <a:t>1 Maj</a:t>
            </a:r>
          </a:p>
          <a:p>
            <a:r>
              <a:rPr lang="sv-SE" sz="1800" dirty="0">
                <a:latin typeface="+mj-lt"/>
              </a:rPr>
              <a:t>Stöd till Studieförbund</a:t>
            </a:r>
          </a:p>
          <a:p>
            <a:pPr marL="0" indent="0">
              <a:buNone/>
            </a:pPr>
            <a:r>
              <a:rPr lang="sv-SE" b="1" dirty="0">
                <a:latin typeface="+mj-lt"/>
              </a:rPr>
              <a:t>25 augusti</a:t>
            </a:r>
          </a:p>
          <a:p>
            <a:r>
              <a:rPr lang="sv-SE" sz="1800" dirty="0">
                <a:latin typeface="+mj-lt"/>
              </a:rPr>
              <a:t>Aktivitetsstöd</a:t>
            </a:r>
          </a:p>
          <a:p>
            <a:r>
              <a:rPr lang="sv-SE" sz="1800" dirty="0">
                <a:latin typeface="+mj-lt"/>
              </a:rPr>
              <a:t>Investeringsstöd</a:t>
            </a:r>
          </a:p>
          <a:p>
            <a:pPr marL="0" indent="0">
              <a:buNone/>
            </a:pPr>
            <a:r>
              <a:rPr lang="sv-SE" b="1" dirty="0">
                <a:latin typeface="+mj-lt"/>
              </a:rPr>
              <a:t>Söks året runt</a:t>
            </a:r>
          </a:p>
          <a:p>
            <a:r>
              <a:rPr lang="sv-SE" sz="1800" dirty="0">
                <a:latin typeface="+mj-lt"/>
              </a:rPr>
              <a:t>Projekt- och arrangemangsstöd</a:t>
            </a:r>
            <a:endParaRPr lang="sv-SE" b="1" dirty="0">
              <a:latin typeface="+mj-lt"/>
            </a:endParaRPr>
          </a:p>
          <a:p>
            <a:endParaRPr lang="sv-SE" sz="1400" b="1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8F15909-1D1F-4A3A-9406-41C4CA947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4318A-56C5-4348-BFD1-BF4DE10C739A}" type="datetime1">
              <a:rPr lang="sv-SE" smtClean="0"/>
              <a:t>2022-03-16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A0524EAC-EA50-476C-A48E-472C89299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v-SE"/>
              <a:t>Sida </a:t>
            </a:r>
            <a:fld id="{442FF2AC-5952-4A76-A4C8-7FBE2B124180}" type="slidenum">
              <a:rPr lang="sv-SE" smtClean="0"/>
              <a:pPr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65440398"/>
      </p:ext>
    </p:extLst>
  </p:cSld>
  <p:clrMapOvr>
    <a:masterClrMapping/>
  </p:clrMapOvr>
  <p:transition spd="slow" advTm="11192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605186-3878-485E-95F5-41A840CBA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01649"/>
            <a:ext cx="7886700" cy="1415183"/>
          </a:xfrm>
        </p:spPr>
        <p:txBody>
          <a:bodyPr>
            <a:normAutofit fontScale="90000"/>
          </a:bodyPr>
          <a:lstStyle/>
          <a:p>
            <a:pPr algn="ctr"/>
            <a:br>
              <a:rPr lang="sv-SE" dirty="0"/>
            </a:br>
            <a:r>
              <a:rPr lang="sv-SE" sz="4900" b="1" dirty="0"/>
              <a:t>Extra-bidragen är utbetalda!</a:t>
            </a:r>
            <a:br>
              <a:rPr lang="sv-SE" dirty="0"/>
            </a:br>
            <a:br>
              <a:rPr lang="sv-SE" sz="2200" dirty="0"/>
            </a:b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E76BB24-F7E8-40FD-9B7E-59986CA45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35696" y="2683835"/>
            <a:ext cx="5616624" cy="2617373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endParaRPr lang="sv-SE" sz="2000" dirty="0">
              <a:latin typeface="+mj-lt"/>
            </a:endParaRPr>
          </a:p>
          <a:p>
            <a:pPr marL="0" indent="0">
              <a:buNone/>
            </a:pPr>
            <a:endParaRPr lang="sv-SE" b="1" dirty="0">
              <a:latin typeface="+mj-lt"/>
            </a:endParaRPr>
          </a:p>
          <a:p>
            <a:endParaRPr lang="sv-SE" sz="1400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8F15909-1D1F-4A3A-9406-41C4CA947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4318A-56C5-4348-BFD1-BF4DE10C739A}" type="datetime1">
              <a:rPr lang="sv-SE" smtClean="0"/>
              <a:t>2022-03-16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A0524EAC-EA50-476C-A48E-472C89299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v-SE"/>
              <a:t>Sida </a:t>
            </a:r>
            <a:fld id="{442FF2AC-5952-4A76-A4C8-7FBE2B124180}" type="slidenum">
              <a:rPr lang="sv-SE" smtClean="0"/>
              <a:pPr/>
              <a:t>6</a:t>
            </a:fld>
            <a:endParaRPr lang="sv-SE" dirty="0"/>
          </a:p>
        </p:txBody>
      </p:sp>
      <p:pic>
        <p:nvPicPr>
          <p:cNvPr id="1026" name="Picture 2" descr="Svenska pengar redaktionell bild. Bild av valuta, sedel - 90250676">
            <a:extLst>
              <a:ext uri="{FF2B5EF4-FFF2-40B4-BE49-F238E27FC236}">
                <a16:creationId xmlns:a16="http://schemas.microsoft.com/office/drawing/2014/main" id="{FCD42FE6-308B-4444-AFE9-4595512FCD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04079"/>
            <a:ext cx="6048672" cy="4025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6291221"/>
      </p:ext>
    </p:extLst>
  </p:cSld>
  <p:clrMapOvr>
    <a:masterClrMapping/>
  </p:clrMapOvr>
  <p:transition spd="slow" advTm="7416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D1D1CD-7F08-4D8D-8125-D5C5694FF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408355"/>
            <a:ext cx="6589199" cy="1227046"/>
          </a:xfrm>
        </p:spPr>
        <p:txBody>
          <a:bodyPr>
            <a:normAutofit/>
          </a:bodyPr>
          <a:lstStyle/>
          <a:p>
            <a:r>
              <a:rPr lang="sv-SE" sz="4800" dirty="0"/>
              <a:t>Tips sök externa stöd!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D908BE1-1545-4963-998C-3BD517AC8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0272" y="1660848"/>
            <a:ext cx="8191144" cy="4351338"/>
          </a:xfrm>
        </p:spPr>
        <p:txBody>
          <a:bodyPr numCol="2">
            <a:normAutofit/>
          </a:bodyPr>
          <a:lstStyle/>
          <a:p>
            <a:r>
              <a:rPr lang="sv-SE" dirty="0">
                <a:latin typeface="+mj-lt"/>
              </a:rPr>
              <a:t>Boverket</a:t>
            </a:r>
          </a:p>
          <a:p>
            <a:r>
              <a:rPr lang="sv-SE" dirty="0">
                <a:latin typeface="+mj-lt"/>
              </a:rPr>
              <a:t>Kulturrådet</a:t>
            </a:r>
          </a:p>
          <a:p>
            <a:r>
              <a:rPr lang="sv-SE" dirty="0">
                <a:latin typeface="+mj-lt"/>
              </a:rPr>
              <a:t>MUCF </a:t>
            </a:r>
          </a:p>
          <a:p>
            <a:r>
              <a:rPr lang="sv-SE" dirty="0">
                <a:latin typeface="+mj-lt"/>
              </a:rPr>
              <a:t>Allmänna Arvsfonden</a:t>
            </a:r>
          </a:p>
          <a:p>
            <a:r>
              <a:rPr lang="sv-SE" dirty="0">
                <a:latin typeface="+mj-lt"/>
              </a:rPr>
              <a:t>Svenska Filminstitutet</a:t>
            </a:r>
          </a:p>
          <a:p>
            <a:r>
              <a:rPr lang="sv-SE" dirty="0">
                <a:latin typeface="+mj-lt"/>
              </a:rPr>
              <a:t>Region Skåne</a:t>
            </a:r>
          </a:p>
          <a:p>
            <a:r>
              <a:rPr lang="sv-SE" dirty="0">
                <a:latin typeface="+mj-lt"/>
              </a:rPr>
              <a:t>Film i Skåne</a:t>
            </a:r>
          </a:p>
          <a:p>
            <a:endParaRPr lang="sv-SE" dirty="0">
              <a:latin typeface="+mj-lt"/>
            </a:endParaRPr>
          </a:p>
          <a:p>
            <a:r>
              <a:rPr lang="sv-SE" dirty="0">
                <a:latin typeface="+mj-lt"/>
              </a:rPr>
              <a:t>Konstnärsnämnden</a:t>
            </a:r>
          </a:p>
          <a:p>
            <a:r>
              <a:rPr lang="sv-SE" dirty="0">
                <a:latin typeface="+mj-lt"/>
              </a:rPr>
              <a:t>Kulturbryggan</a:t>
            </a:r>
          </a:p>
          <a:p>
            <a:r>
              <a:rPr lang="sv-SE" dirty="0">
                <a:latin typeface="+mj-lt"/>
              </a:rPr>
              <a:t>Postkodstiftelsen</a:t>
            </a:r>
          </a:p>
          <a:p>
            <a:r>
              <a:rPr lang="sv-SE" dirty="0">
                <a:latin typeface="+mj-lt"/>
              </a:rPr>
              <a:t>Musikverket</a:t>
            </a:r>
          </a:p>
          <a:p>
            <a:r>
              <a:rPr lang="sv-SE" dirty="0" err="1">
                <a:latin typeface="+mj-lt"/>
              </a:rPr>
              <a:t>Creative</a:t>
            </a:r>
            <a:r>
              <a:rPr lang="sv-SE" dirty="0">
                <a:latin typeface="+mj-lt"/>
              </a:rPr>
              <a:t> </a:t>
            </a:r>
            <a:r>
              <a:rPr lang="sv-SE" dirty="0" err="1">
                <a:latin typeface="+mj-lt"/>
              </a:rPr>
              <a:t>Europe</a:t>
            </a:r>
            <a:endParaRPr lang="sv-SE" dirty="0">
              <a:latin typeface="+mj-lt"/>
            </a:endParaRPr>
          </a:p>
          <a:p>
            <a:r>
              <a:rPr lang="sv-SE" dirty="0">
                <a:latin typeface="+mj-lt"/>
              </a:rPr>
              <a:t>Sparbanksstiftelsen</a:t>
            </a:r>
          </a:p>
          <a:p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4370FAF-139E-44B2-85D6-6B990956C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4318A-56C5-4348-BFD1-BF4DE10C739A}" type="datetime1">
              <a:rPr lang="sv-SE" smtClean="0"/>
              <a:t>2022-03-16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21865941"/>
      </p:ext>
    </p:extLst>
  </p:cSld>
  <p:clrMapOvr>
    <a:masterClrMapping/>
  </p:clrMapOvr>
  <p:transition spd="slow" advTm="11309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FDE5110-2C92-4281-964A-8F01910E5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404664"/>
            <a:ext cx="6768752" cy="1368152"/>
          </a:xfrm>
        </p:spPr>
        <p:txBody>
          <a:bodyPr>
            <a:normAutofit fontScale="90000"/>
          </a:bodyPr>
          <a:lstStyle/>
          <a:p>
            <a:r>
              <a:rPr lang="sv-SE" sz="4800" dirty="0"/>
              <a:t>Evenemangskalender =</a:t>
            </a:r>
            <a:br>
              <a:rPr lang="sv-SE" sz="4800" dirty="0"/>
            </a:br>
            <a:r>
              <a:rPr lang="sv-SE" sz="4800" dirty="0"/>
              <a:t>gratis marknadsföring</a:t>
            </a:r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D9508456-05FE-422D-A6A9-A0A2A9854F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1916832"/>
            <a:ext cx="8579296" cy="412948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v-SE" sz="2400" dirty="0">
                <a:latin typeface="+mj-lt"/>
              </a:rPr>
              <a:t>Digital och tryckt, skickas hem till alla hushåll</a:t>
            </a:r>
          </a:p>
          <a:p>
            <a:pPr>
              <a:lnSpc>
                <a:spcPct val="150000"/>
              </a:lnSpc>
            </a:pPr>
            <a:r>
              <a:rPr lang="sv-SE" sz="2400" dirty="0">
                <a:latin typeface="+mj-lt"/>
              </a:rPr>
              <a:t>Skicka in din förenings evenemang till: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v-SE" sz="2400" dirty="0">
                <a:latin typeface="+mj-lt"/>
              </a:rPr>
              <a:t>    sommarens kalender 15 april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v-SE" sz="2400" dirty="0">
                <a:latin typeface="+mj-lt"/>
              </a:rPr>
              <a:t>    höstens kalender 5 juni</a:t>
            </a:r>
          </a:p>
          <a:p>
            <a:pPr>
              <a:lnSpc>
                <a:spcPct val="100000"/>
              </a:lnSpc>
            </a:pPr>
            <a:r>
              <a:rPr lang="sv-SE" sz="2400" dirty="0">
                <a:latin typeface="+mj-lt"/>
              </a:rPr>
              <a:t>Anmälan till kalendern via kommunens hemsida </a:t>
            </a:r>
            <a:r>
              <a:rPr lang="sv-SE" sz="2400" dirty="0">
                <a:latin typeface="+mj-lt"/>
                <a:hlinkClick r:id="rId3"/>
              </a:rPr>
              <a:t>www.osby.se</a:t>
            </a:r>
            <a:r>
              <a:rPr lang="sv-SE" sz="2400" dirty="0">
                <a:latin typeface="+mj-lt"/>
              </a:rPr>
              <a:t> Sökord: Evenemangskalendern</a:t>
            </a:r>
          </a:p>
          <a:p>
            <a:endParaRPr lang="sv-SE" dirty="0"/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CEF25C26-95DB-4A4D-BA2D-E78A14D54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A90E1-D11A-49C8-95EB-E3735E766A8A}" type="datetime1">
              <a:rPr lang="sv-SE" smtClean="0"/>
              <a:t>2022-03-16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2647932"/>
      </p:ext>
    </p:extLst>
  </p:cSld>
  <p:clrMapOvr>
    <a:masterClrMapping/>
  </p:clrMapOvr>
  <p:transition spd="slow" advTm="12066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74EB02F-A803-49D5-A4CC-94957C6B7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60648"/>
            <a:ext cx="7886700" cy="1325563"/>
          </a:xfrm>
        </p:spPr>
        <p:txBody>
          <a:bodyPr>
            <a:normAutofit/>
          </a:bodyPr>
          <a:lstStyle/>
          <a:p>
            <a:r>
              <a:rPr lang="sv-SE" sz="4800" dirty="0"/>
              <a:t>Idrottsallians Osby kommun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339F1F6-E210-467F-A10E-332338C377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618" y="1772816"/>
            <a:ext cx="8911902" cy="4423346"/>
          </a:xfrm>
        </p:spPr>
        <p:txBody>
          <a:bodyPr>
            <a:normAutofit/>
          </a:bodyPr>
          <a:lstStyle/>
          <a:p>
            <a:r>
              <a:rPr lang="sv-SE" sz="2400" dirty="0">
                <a:latin typeface="+mj-lt"/>
              </a:rPr>
              <a:t>Samverkan Osby kommun- RF sisu-idrottsföreningar</a:t>
            </a:r>
          </a:p>
          <a:p>
            <a:r>
              <a:rPr lang="sv-SE" sz="2400" dirty="0">
                <a:latin typeface="+mj-lt"/>
              </a:rPr>
              <a:t>Öka samsyn och samarbete mellan föreningarna</a:t>
            </a:r>
          </a:p>
          <a:p>
            <a:pPr lvl="0"/>
            <a:r>
              <a:rPr lang="sv-SE" sz="2400" dirty="0">
                <a:latin typeface="+mj-lt"/>
              </a:rPr>
              <a:t>Driver gemensamma projekt, utbildningsinsatser, rekryteringssatsningar</a:t>
            </a:r>
          </a:p>
          <a:p>
            <a:r>
              <a:rPr lang="sv-SE" sz="2400" dirty="0">
                <a:effectLst/>
                <a:latin typeface="+mj-lt"/>
                <a:ea typeface="Calibri" panose="020F0502020204030204" pitchFamily="34" charset="0"/>
              </a:rPr>
              <a:t>Kontakta Ylva vid intresse</a:t>
            </a:r>
            <a:endParaRPr lang="sv-SE" sz="2400" dirty="0">
              <a:latin typeface="+mj-lt"/>
            </a:endParaRPr>
          </a:p>
          <a:p>
            <a:endParaRPr lang="sv-SE" dirty="0">
              <a:latin typeface="+mj-lt"/>
            </a:endParaRPr>
          </a:p>
          <a:p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CFAE4D3-4359-40D7-A69A-E3F9D958E7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flipH="1" flipV="1">
            <a:off x="539552" y="6721476"/>
            <a:ext cx="89098" cy="136524"/>
          </a:xfrm>
        </p:spPr>
        <p:txBody>
          <a:bodyPr/>
          <a:lstStyle/>
          <a:p>
            <a:fld id="{C654318A-56C5-4348-BFD1-BF4DE10C739A}" type="datetime1">
              <a:rPr lang="sv-SE" smtClean="0"/>
              <a:t>2022-03-16</a:t>
            </a:fld>
            <a:endParaRPr lang="sv-SE" dirty="0"/>
          </a:p>
        </p:txBody>
      </p:sp>
      <p:pic>
        <p:nvPicPr>
          <p:cNvPr id="1028" name="Picture 4" descr="Idrottsrörelsens beslutsfattare samlas på Riksidrottsforum | RF/SISU">
            <a:extLst>
              <a:ext uri="{FF2B5EF4-FFF2-40B4-BE49-F238E27FC236}">
                <a16:creationId xmlns:a16="http://schemas.microsoft.com/office/drawing/2014/main" id="{CCC7C838-BAEF-4AEC-9345-92B797E322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664" y="3984489"/>
            <a:ext cx="3024336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1424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10229"/>
    </mc:Choice>
    <mc:Fallback>
      <p:transition advClick="0" advTm="10229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C033BF3FD1D5498710C9BD5D5BF204" ma:contentTypeVersion="11" ma:contentTypeDescription="Create a new document." ma:contentTypeScope="" ma:versionID="a18441136eab4bb62a1c87cb866a0351">
  <xsd:schema xmlns:xsd="http://www.w3.org/2001/XMLSchema" xmlns:xs="http://www.w3.org/2001/XMLSchema" xmlns:p="http://schemas.microsoft.com/office/2006/metadata/properties" xmlns:ns3="f783c244-e031-48c0-92d9-5564de2d0259" xmlns:ns4="59545132-83a6-4368-9026-77ea440b6498" targetNamespace="http://schemas.microsoft.com/office/2006/metadata/properties" ma:root="true" ma:fieldsID="fe374d8c5b0c057a36393e8ad2e58b6e" ns3:_="" ns4:_="">
    <xsd:import namespace="f783c244-e031-48c0-92d9-5564de2d0259"/>
    <xsd:import namespace="59545132-83a6-4368-9026-77ea440b649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83c244-e031-48c0-92d9-5564de2d02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545132-83a6-4368-9026-77ea440b649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E4C746C-D5F8-411D-915D-2B2698034A0E}">
  <ds:schemaRefs>
    <ds:schemaRef ds:uri="http://purl.org/dc/elements/1.1/"/>
    <ds:schemaRef ds:uri="http://schemas.microsoft.com/office/2006/metadata/properties"/>
    <ds:schemaRef ds:uri="59545132-83a6-4368-9026-77ea440b6498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f783c244-e031-48c0-92d9-5564de2d0259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84A5235-EDAC-411E-A1DC-C83A7DA878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783c244-e031-48c0-92d9-5564de2d0259"/>
    <ds:schemaRef ds:uri="59545132-83a6-4368-9026-77ea440b64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C613BAA-01C6-42E0-B8B0-1680754EB63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753</TotalTime>
  <Words>388</Words>
  <Application>Microsoft Office PowerPoint</Application>
  <PresentationFormat>Bildspel på skärmen (4:3)</PresentationFormat>
  <Paragraphs>103</Paragraphs>
  <Slides>11</Slides>
  <Notes>7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 Theme</vt:lpstr>
      <vt:lpstr>   VÄLKOMMEN!  </vt:lpstr>
      <vt:lpstr>PowerPoint-presentation</vt:lpstr>
      <vt:lpstr> Lokalbokningar och föreningsregister</vt:lpstr>
      <vt:lpstr>Taggar och nycklar</vt:lpstr>
      <vt:lpstr> Kommunala föreningsstöd Ansökningsdatum Observera att handläggning är två månader från sista ansökningsdatumet. </vt:lpstr>
      <vt:lpstr> Extra-bidragen är utbetalda!  </vt:lpstr>
      <vt:lpstr>Tips sök externa stöd!</vt:lpstr>
      <vt:lpstr>Evenemangskalender = gratis marknadsföring</vt:lpstr>
      <vt:lpstr>Idrottsallians Osby kommun</vt:lpstr>
      <vt:lpstr>Lovaktiviteter?</vt:lpstr>
      <vt:lpstr>Rörelsekul-prova på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VÄLKOMMEN!</dc:title>
  <dc:creator>Larsson, Afsanéh</dc:creator>
  <cp:lastModifiedBy>Kronblad, Ylva</cp:lastModifiedBy>
  <cp:revision>61</cp:revision>
  <dcterms:created xsi:type="dcterms:W3CDTF">2021-02-24T14:56:48Z</dcterms:created>
  <dcterms:modified xsi:type="dcterms:W3CDTF">2022-03-16T17:44:33Z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ed47266-8b86-4cea-90a8-23cdd2154b3f_Enabled">
    <vt:lpwstr>true</vt:lpwstr>
  </property>
  <property fmtid="{D5CDD505-2E9C-101B-9397-08002B2CF9AE}" pid="3" name="MSIP_Label_1ed47266-8b86-4cea-90a8-23cdd2154b3f_SetDate">
    <vt:lpwstr>2021-02-24T15:24:25Z</vt:lpwstr>
  </property>
  <property fmtid="{D5CDD505-2E9C-101B-9397-08002B2CF9AE}" pid="4" name="MSIP_Label_1ed47266-8b86-4cea-90a8-23cdd2154b3f_Method">
    <vt:lpwstr>Standard</vt:lpwstr>
  </property>
  <property fmtid="{D5CDD505-2E9C-101B-9397-08002B2CF9AE}" pid="5" name="MSIP_Label_1ed47266-8b86-4cea-90a8-23cdd2154b3f_Name">
    <vt:lpwstr>Public</vt:lpwstr>
  </property>
  <property fmtid="{D5CDD505-2E9C-101B-9397-08002B2CF9AE}" pid="6" name="MSIP_Label_1ed47266-8b86-4cea-90a8-23cdd2154b3f_SiteId">
    <vt:lpwstr>1c838e24-d045-4983-a73c-655b32bc8083</vt:lpwstr>
  </property>
  <property fmtid="{D5CDD505-2E9C-101B-9397-08002B2CF9AE}" pid="7" name="MSIP_Label_1ed47266-8b86-4cea-90a8-23cdd2154b3f_ActionId">
    <vt:lpwstr>eddee638-1a6b-4642-93d8-49afa8ea6453</vt:lpwstr>
  </property>
  <property fmtid="{D5CDD505-2E9C-101B-9397-08002B2CF9AE}" pid="8" name="MSIP_Label_1ed47266-8b86-4cea-90a8-23cdd2154b3f_ContentBits">
    <vt:lpwstr>0</vt:lpwstr>
  </property>
</Properties>
</file>